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4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702BA-E4BE-444C-9D73-3AF841A2065A}" v="1" dt="2022-09-01T17:41:19.470"/>
    <p1510:client id="{A57548EA-A37E-3008-8BC6-29F254161CDC}" v="1" dt="2022-09-01T17:09:44.047"/>
    <p1510:client id="{D8A8F666-500F-4434-B42D-0BA8F3D70192}" v="29" dt="2022-09-01T17:28:49.413"/>
    <p1510:client id="{EDF4E053-D2F7-4A0C-A05D-942D0A15B40C}" v="3" dt="2022-09-01T17:25:45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PATRIK CORDEIRO" userId="S::julian.cordeiro@alunos.sc.senac.br::55ea8231-8cf3-4971-86c7-0436f9747d51" providerId="AD" clId="Web-{A57548EA-A37E-3008-8BC6-29F254161CDC}"/>
    <pc:docChg chg="modSld">
      <pc:chgData name="JULIAN PATRIK CORDEIRO" userId="S::julian.cordeiro@alunos.sc.senac.br::55ea8231-8cf3-4971-86c7-0436f9747d51" providerId="AD" clId="Web-{A57548EA-A37E-3008-8BC6-29F254161CDC}" dt="2022-09-01T17:09:44.047" v="0" actId="1076"/>
      <pc:docMkLst>
        <pc:docMk/>
      </pc:docMkLst>
      <pc:sldChg chg="modSp">
        <pc:chgData name="JULIAN PATRIK CORDEIRO" userId="S::julian.cordeiro@alunos.sc.senac.br::55ea8231-8cf3-4971-86c7-0436f9747d51" providerId="AD" clId="Web-{A57548EA-A37E-3008-8BC6-29F254161CDC}" dt="2022-09-01T17:09:44.047" v="0" actId="1076"/>
        <pc:sldMkLst>
          <pc:docMk/>
          <pc:sldMk cId="2575799061" sldId="264"/>
        </pc:sldMkLst>
        <pc:spChg chg="mod">
          <ac:chgData name="JULIAN PATRIK CORDEIRO" userId="S::julian.cordeiro@alunos.sc.senac.br::55ea8231-8cf3-4971-86c7-0436f9747d51" providerId="AD" clId="Web-{A57548EA-A37E-3008-8BC6-29F254161CDC}" dt="2022-09-01T17:09:44.047" v="0" actId="1076"/>
          <ac:spMkLst>
            <pc:docMk/>
            <pc:sldMk cId="2575799061" sldId="264"/>
            <ac:spMk id="14" creationId="{9C14FA35-123F-8ED3-57AB-B700A316D277}"/>
          </ac:spMkLst>
        </pc:spChg>
      </pc:sldChg>
    </pc:docChg>
  </pc:docChgLst>
  <pc:docChgLst>
    <pc:chgData name="PEDRO GEDOZ DE GODOLPHIM" userId="S::pedro.godolphim@alunos.sc.senac.br::013551d0-03fe-48a9-9ffa-17bb3841e841" providerId="AD" clId="Web-{EDF4E053-D2F7-4A0C-A05D-942D0A15B40C}"/>
    <pc:docChg chg="modSld">
      <pc:chgData name="PEDRO GEDOZ DE GODOLPHIM" userId="S::pedro.godolphim@alunos.sc.senac.br::013551d0-03fe-48a9-9ffa-17bb3841e841" providerId="AD" clId="Web-{EDF4E053-D2F7-4A0C-A05D-942D0A15B40C}" dt="2022-09-01T17:25:45.262" v="2" actId="1076"/>
      <pc:docMkLst>
        <pc:docMk/>
      </pc:docMkLst>
      <pc:sldChg chg="modSp">
        <pc:chgData name="PEDRO GEDOZ DE GODOLPHIM" userId="S::pedro.godolphim@alunos.sc.senac.br::013551d0-03fe-48a9-9ffa-17bb3841e841" providerId="AD" clId="Web-{EDF4E053-D2F7-4A0C-A05D-942D0A15B40C}" dt="2022-09-01T16:58:00.810" v="1" actId="688"/>
        <pc:sldMkLst>
          <pc:docMk/>
          <pc:sldMk cId="997930700" sldId="256"/>
        </pc:sldMkLst>
        <pc:spChg chg="mod">
          <ac:chgData name="PEDRO GEDOZ DE GODOLPHIM" userId="S::pedro.godolphim@alunos.sc.senac.br::013551d0-03fe-48a9-9ffa-17bb3841e841" providerId="AD" clId="Web-{EDF4E053-D2F7-4A0C-A05D-942D0A15B40C}" dt="2022-09-01T16:57:53.059" v="0" actId="1076"/>
          <ac:spMkLst>
            <pc:docMk/>
            <pc:sldMk cId="997930700" sldId="256"/>
            <ac:spMk id="32" creationId="{999B1628-51A2-4890-D554-A6A8E756C9EF}"/>
          </ac:spMkLst>
        </pc:spChg>
        <pc:spChg chg="mod">
          <ac:chgData name="PEDRO GEDOZ DE GODOLPHIM" userId="S::pedro.godolphim@alunos.sc.senac.br::013551d0-03fe-48a9-9ffa-17bb3841e841" providerId="AD" clId="Web-{EDF4E053-D2F7-4A0C-A05D-942D0A15B40C}" dt="2022-09-01T16:58:00.810" v="1" actId="688"/>
          <ac:spMkLst>
            <pc:docMk/>
            <pc:sldMk cId="997930700" sldId="256"/>
            <ac:spMk id="35" creationId="{B2F0853F-04E7-F881-C935-328591023EE0}"/>
          </ac:spMkLst>
        </pc:spChg>
      </pc:sldChg>
      <pc:sldChg chg="modSp">
        <pc:chgData name="PEDRO GEDOZ DE GODOLPHIM" userId="S::pedro.godolphim@alunos.sc.senac.br::013551d0-03fe-48a9-9ffa-17bb3841e841" providerId="AD" clId="Web-{EDF4E053-D2F7-4A0C-A05D-942D0A15B40C}" dt="2022-09-01T17:25:45.262" v="2" actId="1076"/>
        <pc:sldMkLst>
          <pc:docMk/>
          <pc:sldMk cId="3023528073" sldId="263"/>
        </pc:sldMkLst>
        <pc:cxnChg chg="mod">
          <ac:chgData name="PEDRO GEDOZ DE GODOLPHIM" userId="S::pedro.godolphim@alunos.sc.senac.br::013551d0-03fe-48a9-9ffa-17bb3841e841" providerId="AD" clId="Web-{EDF4E053-D2F7-4A0C-A05D-942D0A15B40C}" dt="2022-09-01T17:25:45.262" v="2" actId="1076"/>
          <ac:cxnSpMkLst>
            <pc:docMk/>
            <pc:sldMk cId="3023528073" sldId="263"/>
            <ac:cxnSpMk id="28" creationId="{25859BDB-C9BF-1359-40F4-ED2E4257E43E}"/>
          </ac:cxnSpMkLst>
        </pc:cxnChg>
      </pc:sldChg>
    </pc:docChg>
  </pc:docChgLst>
  <pc:docChgLst>
    <pc:chgData name="PEDRO SILVA PAIVA" userId="S::pedro.paiva@alunos.sc.senac.br::854717a7-5d56-495a-bbca-12e00b4b7f1f" providerId="AD" clId="Web-{7F4702BA-E4BE-444C-9D73-3AF841A2065A}"/>
    <pc:docChg chg="modSld">
      <pc:chgData name="PEDRO SILVA PAIVA" userId="S::pedro.paiva@alunos.sc.senac.br::854717a7-5d56-495a-bbca-12e00b4b7f1f" providerId="AD" clId="Web-{7F4702BA-E4BE-444C-9D73-3AF841A2065A}" dt="2022-09-01T17:41:19.470" v="0" actId="1076"/>
      <pc:docMkLst>
        <pc:docMk/>
      </pc:docMkLst>
      <pc:sldChg chg="modSp">
        <pc:chgData name="PEDRO SILVA PAIVA" userId="S::pedro.paiva@alunos.sc.senac.br::854717a7-5d56-495a-bbca-12e00b4b7f1f" providerId="AD" clId="Web-{7F4702BA-E4BE-444C-9D73-3AF841A2065A}" dt="2022-09-01T17:41:19.470" v="0" actId="1076"/>
        <pc:sldMkLst>
          <pc:docMk/>
          <pc:sldMk cId="333155620" sldId="267"/>
        </pc:sldMkLst>
        <pc:picChg chg="mod">
          <ac:chgData name="PEDRO SILVA PAIVA" userId="S::pedro.paiva@alunos.sc.senac.br::854717a7-5d56-495a-bbca-12e00b4b7f1f" providerId="AD" clId="Web-{7F4702BA-E4BE-444C-9D73-3AF841A2065A}" dt="2022-09-01T17:41:19.470" v="0" actId="1076"/>
          <ac:picMkLst>
            <pc:docMk/>
            <pc:sldMk cId="333155620" sldId="267"/>
            <ac:picMk id="2" creationId="{DDFA4E7B-2244-003E-E33D-4A93BF670B2A}"/>
          </ac:picMkLst>
        </pc:picChg>
      </pc:sldChg>
    </pc:docChg>
  </pc:docChgLst>
  <pc:docChgLst>
    <pc:chgData name="FERNANDA BARROS GIRADE" userId="S::fernanda.girade@alunos.sc.senac.br::62cc6360-a6c8-4d1d-a5f2-703a0dfb7c78" providerId="AD" clId="Web-{D8A8F666-500F-4434-B42D-0BA8F3D70192}"/>
    <pc:docChg chg="modSld">
      <pc:chgData name="FERNANDA BARROS GIRADE" userId="S::fernanda.girade@alunos.sc.senac.br::62cc6360-a6c8-4d1d-a5f2-703a0dfb7c78" providerId="AD" clId="Web-{D8A8F666-500F-4434-B42D-0BA8F3D70192}" dt="2022-09-01T17:28:49.413" v="19" actId="1076"/>
      <pc:docMkLst>
        <pc:docMk/>
      </pc:docMkLst>
      <pc:sldChg chg="modSp">
        <pc:chgData name="FERNANDA BARROS GIRADE" userId="S::fernanda.girade@alunos.sc.senac.br::62cc6360-a6c8-4d1d-a5f2-703a0dfb7c78" providerId="AD" clId="Web-{D8A8F666-500F-4434-B42D-0BA8F3D70192}" dt="2022-09-01T16:58:37.528" v="1" actId="688"/>
        <pc:sldMkLst>
          <pc:docMk/>
          <pc:sldMk cId="997930700" sldId="256"/>
        </pc:sldMkLst>
        <pc:spChg chg="mod">
          <ac:chgData name="FERNANDA BARROS GIRADE" userId="S::fernanda.girade@alunos.sc.senac.br::62cc6360-a6c8-4d1d-a5f2-703a0dfb7c78" providerId="AD" clId="Web-{D8A8F666-500F-4434-B42D-0BA8F3D70192}" dt="2022-09-01T16:55:26.617" v="0" actId="20577"/>
          <ac:spMkLst>
            <pc:docMk/>
            <pc:sldMk cId="997930700" sldId="256"/>
            <ac:spMk id="32" creationId="{999B1628-51A2-4890-D554-A6A8E756C9EF}"/>
          </ac:spMkLst>
        </pc:spChg>
        <pc:spChg chg="mod">
          <ac:chgData name="FERNANDA BARROS GIRADE" userId="S::fernanda.girade@alunos.sc.senac.br::62cc6360-a6c8-4d1d-a5f2-703a0dfb7c78" providerId="AD" clId="Web-{D8A8F666-500F-4434-B42D-0BA8F3D70192}" dt="2022-09-01T16:58:37.528" v="1" actId="688"/>
          <ac:spMkLst>
            <pc:docMk/>
            <pc:sldMk cId="997930700" sldId="256"/>
            <ac:spMk id="35" creationId="{B2F0853F-04E7-F881-C935-328591023EE0}"/>
          </ac:spMkLst>
        </pc:spChg>
      </pc:sldChg>
      <pc:sldChg chg="addSp modSp">
        <pc:chgData name="FERNANDA BARROS GIRADE" userId="S::fernanda.girade@alunos.sc.senac.br::62cc6360-a6c8-4d1d-a5f2-703a0dfb7c78" providerId="AD" clId="Web-{D8A8F666-500F-4434-B42D-0BA8F3D70192}" dt="2022-09-01T17:28:49.413" v="19" actId="1076"/>
        <pc:sldMkLst>
          <pc:docMk/>
          <pc:sldMk cId="3023528073" sldId="263"/>
        </pc:sldMkLst>
        <pc:spChg chg="add mod">
          <ac:chgData name="FERNANDA BARROS GIRADE" userId="S::fernanda.girade@alunos.sc.senac.br::62cc6360-a6c8-4d1d-a5f2-703a0dfb7c78" providerId="AD" clId="Web-{D8A8F666-500F-4434-B42D-0BA8F3D70192}" dt="2022-09-01T17:28:49.413" v="19" actId="1076"/>
          <ac:spMkLst>
            <pc:docMk/>
            <pc:sldMk cId="3023528073" sldId="263"/>
            <ac:spMk id="27" creationId="{525A93B7-DECA-21E7-8349-AE5F471EB9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C2FB4-4E2D-0218-A5E3-A6339C08D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CA2630-73D2-2D2B-A702-8C25FC29F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EAEE91-4982-E93C-5D1E-ACD32D3A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D03A-649D-4A08-BCC4-AC78B11935CC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34EA16-7991-70F8-321A-63E22C59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723428-F281-58DD-5011-C7AEEB4F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8A91-AC4C-4950-B7F1-BC7664AC09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64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58D1A-B171-6AFA-C794-C3E89661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649BEC-CB01-2C67-3986-396D84C2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F1F7A0-4414-A63F-2302-58E26A15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D03A-649D-4A08-BCC4-AC78B11935CC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183DD3-8ACC-C34C-3EE1-5039361C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0387BB-CFF1-F492-1FC3-83246EAB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8A91-AC4C-4950-B7F1-BC7664AC09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56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C23860-9BBA-C695-2F55-ADB7A9177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5E897E-0114-22B9-F720-DEB1DF325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1E5C48-262A-AF3D-29C8-64B47A9F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D03A-649D-4A08-BCC4-AC78B11935CC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60E8A-F2C2-BF71-8578-E074E636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FB51BF-6276-129D-C213-F2A2CC2C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8A91-AC4C-4950-B7F1-BC7664AC09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82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1E499-03EA-13AF-74B1-740A118A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76654A-83F5-588B-3904-46A58911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BB14D0-AD1F-9863-8D7D-7537D580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D03A-649D-4A08-BCC4-AC78B11935CC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6B743A-66B3-AE1C-16CA-2908757D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329FC6-03BA-9608-9F84-DB388406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8A91-AC4C-4950-B7F1-BC7664AC09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53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78E01-EFDC-7AEF-7A48-D1C4ABA7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B3D14E-6E64-6AD8-D6AD-F6D8C73BE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1C44F1-7787-132B-0449-158172AA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D03A-649D-4A08-BCC4-AC78B11935CC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184A2-37AC-7581-3651-E4E81F32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3B4C94-AF73-78E0-BBF4-225F60F5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8A91-AC4C-4950-B7F1-BC7664AC09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85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1F67A-2A14-193E-CAB7-20B72989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EF636A-43CB-3310-CAFB-389B220FF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4F86FE-0137-D1B8-1C7E-C2485311C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0A1427-D199-D030-83D0-FD411106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D03A-649D-4A08-BCC4-AC78B11935CC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F117ED-D7E7-4270-DE40-2D2BD0F4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619A9D-425F-888F-B956-8B1688C3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8A91-AC4C-4950-B7F1-BC7664AC09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39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75DDA-A4D6-F18C-0418-A609A2115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405BE3-8263-4B18-11AD-100032A5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CEB55A-3459-41A1-FDBD-EA7BE7F53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8360E4-28F4-A234-9315-B0AB4ACF6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1E26CF-F171-3F22-0F99-2C6378304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693A32-FBAC-19CF-DBC0-956980FB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D03A-649D-4A08-BCC4-AC78B11935CC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493AFE-62DF-1347-2205-DADB96C4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7BBC665-2FEC-A945-EC35-AA690C7E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8A91-AC4C-4950-B7F1-BC7664AC09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90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62B85-FF03-6A53-D0C1-47BC821B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25D868-CB21-792A-7B4D-3FB3D693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D03A-649D-4A08-BCC4-AC78B11935CC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190B23-7B10-858C-E75E-FA2F83D0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558198-3116-87FA-AA12-650FA8AD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8A91-AC4C-4950-B7F1-BC7664AC09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0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A89BD1-4E9C-029C-95A8-4427CD0D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D03A-649D-4A08-BCC4-AC78B11935CC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9947EC-AC73-DD70-14C7-6DEBB836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DED39E-DD51-068A-65D6-EB57CA6C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8A91-AC4C-4950-B7F1-BC7664AC09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02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9FF59-09D6-584C-93EF-CEEB2676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8650A-D10C-705B-6304-3E15D0514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02B50A-5F63-E776-25BC-AA0D04EF9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A6FD5A-9DF5-702B-6879-5EDB65D4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D03A-649D-4A08-BCC4-AC78B11935CC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64A8F3-1801-D0A9-524B-3C4CC9D3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DACC3D-300C-27C7-39DE-F780552B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8A91-AC4C-4950-B7F1-BC7664AC09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28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2C8E5-475C-7E85-5AE1-0BF0710C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F3F172-EF3C-5906-A5C8-727B08E49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3C9CFD-E1A8-DB8C-17A1-8FDFC2AAE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2E87F8-C07C-7A91-F6B1-46ED09E5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D03A-649D-4A08-BCC4-AC78B11935CC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530385-4AAE-D30B-2D28-ABC5800F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FB5A64-5D7A-04C4-0442-EFA4DD8F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8A91-AC4C-4950-B7F1-BC7664AC09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64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E6EDC7-5805-0EFC-C6E0-09A19DC1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E0A644-DF23-3F9A-9135-6BC0864AD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4A2123-3309-BE45-0F97-4B8EFC2B9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FD03A-649D-4A08-BCC4-AC78B11935CC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63BE53-409F-2B1D-F91C-1D3F1D0EF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99161C-5F45-A36B-9D35-DDD2ACCF2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A8A91-AC4C-4950-B7F1-BC7664AC09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03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aixaDeTexto 31">
            <a:extLst>
              <a:ext uri="{FF2B5EF4-FFF2-40B4-BE49-F238E27FC236}">
                <a16:creationId xmlns:a16="http://schemas.microsoft.com/office/drawing/2014/main" id="{999B1628-51A2-4890-D554-A6A8E756C9EF}"/>
              </a:ext>
            </a:extLst>
          </p:cNvPr>
          <p:cNvSpPr txBox="1"/>
          <p:nvPr/>
        </p:nvSpPr>
        <p:spPr>
          <a:xfrm>
            <a:off x="285" y="994761"/>
            <a:ext cx="11791666" cy="35394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2800"/>
              <a:t>É a  parte da definição  formal  de  uma  relação,   ou  seja,  qualquer " tabela"   que  não respeite a  primeira  forma  normal ,  não pode  ser  considerada  uma  tabela; </a:t>
            </a:r>
          </a:p>
          <a:p>
            <a:pPr algn="just"/>
            <a:endParaRPr lang="pt-BR" sz="2800"/>
          </a:p>
          <a:p>
            <a:pPr algn="just"/>
            <a:r>
              <a:rPr lang="pt-BR" sz="2800"/>
              <a:t>Foi definida para não permitir atributos multivalorados, atributos compostos e suas combinações</a:t>
            </a:r>
          </a:p>
          <a:p>
            <a:pPr algn="just"/>
            <a:endParaRPr lang="pt-BR" sz="2800"/>
          </a:p>
          <a:p>
            <a:pPr algn="just"/>
            <a:endParaRPr lang="pt-BR" sz="280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2F0853F-04E7-F881-C935-328591023EE0}"/>
              </a:ext>
            </a:extLst>
          </p:cNvPr>
          <p:cNvSpPr txBox="1"/>
          <p:nvPr/>
        </p:nvSpPr>
        <p:spPr>
          <a:xfrm>
            <a:off x="2063086" y="4707162"/>
            <a:ext cx="84206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>
                <a:solidFill>
                  <a:srgbClr val="0070C0"/>
                </a:solidFill>
              </a:rPr>
              <a:t>Primeira Forma Normal (ou 1FN) requer que todos os valores de colunas em uma tabela, sejam atômicos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D6E0D1F-035E-8050-3B80-FE00A7B6A267}"/>
              </a:ext>
            </a:extLst>
          </p:cNvPr>
          <p:cNvSpPr/>
          <p:nvPr/>
        </p:nvSpPr>
        <p:spPr>
          <a:xfrm>
            <a:off x="0" y="51836"/>
            <a:ext cx="76961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Primeira Forma Normal (1FN)</a:t>
            </a:r>
          </a:p>
        </p:txBody>
      </p:sp>
    </p:spTree>
    <p:extLst>
      <p:ext uri="{BB962C8B-B14F-4D97-AF65-F5344CB8AC3E}">
        <p14:creationId xmlns:p14="http://schemas.microsoft.com/office/powerpoint/2010/main" val="99793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0D52A5E-E763-5524-AAFB-B7D874BE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30" y="1525958"/>
            <a:ext cx="9385666" cy="21965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B2AF0FF-F88C-4389-9B22-9350473F1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96" y="4354691"/>
            <a:ext cx="9438000" cy="15604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91524A3-9209-CB58-6E97-0D353A8A3ECB}"/>
              </a:ext>
            </a:extLst>
          </p:cNvPr>
          <p:cNvSpPr/>
          <p:nvPr/>
        </p:nvSpPr>
        <p:spPr>
          <a:xfrm>
            <a:off x="468184" y="129038"/>
            <a:ext cx="75284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>
                <a:ln w="28575">
                  <a:solidFill>
                    <a:schemeClr val="accent4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Terceira Forma Normal (3FN)</a:t>
            </a:r>
          </a:p>
        </p:txBody>
      </p:sp>
    </p:spTree>
    <p:extLst>
      <p:ext uri="{BB962C8B-B14F-4D97-AF65-F5344CB8AC3E}">
        <p14:creationId xmlns:p14="http://schemas.microsoft.com/office/powerpoint/2010/main" val="164151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8705530-BA76-1FE5-E69E-901B33A77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01" y="1564998"/>
            <a:ext cx="10655507" cy="235251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8F838B4-D364-5E68-0005-A9BBE3189078}"/>
              </a:ext>
            </a:extLst>
          </p:cNvPr>
          <p:cNvSpPr/>
          <p:nvPr/>
        </p:nvSpPr>
        <p:spPr>
          <a:xfrm>
            <a:off x="468184" y="129038"/>
            <a:ext cx="75284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>
                <a:ln w="28575">
                  <a:solidFill>
                    <a:schemeClr val="accent4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Terceira Forma Normal (3FN)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89FE8B-8997-CBDD-5A5E-E4DBC26CD4F0}"/>
              </a:ext>
            </a:extLst>
          </p:cNvPr>
          <p:cNvSpPr txBox="1"/>
          <p:nvPr/>
        </p:nvSpPr>
        <p:spPr>
          <a:xfrm>
            <a:off x="3597901" y="970129"/>
            <a:ext cx="480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accent6">
                    <a:lumMod val="50000"/>
                  </a:schemeClr>
                </a:solidFill>
              </a:rPr>
              <a:t>Empregado_Departamento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25FD98-AA1E-E816-4C0A-192E7F50C291}"/>
              </a:ext>
            </a:extLst>
          </p:cNvPr>
          <p:cNvSpPr txBox="1"/>
          <p:nvPr/>
        </p:nvSpPr>
        <p:spPr>
          <a:xfrm>
            <a:off x="675101" y="5887871"/>
            <a:ext cx="833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Atributos </a:t>
            </a:r>
            <a:r>
              <a:rPr lang="pt-BR" sz="2400" b="1"/>
              <a:t>NÃO CHAVE </a:t>
            </a:r>
            <a:r>
              <a:rPr lang="pt-BR" sz="2400" u="sng"/>
              <a:t>dependente</a:t>
            </a:r>
            <a:r>
              <a:rPr lang="pt-BR" sz="2400"/>
              <a:t> de outro atributo </a:t>
            </a:r>
            <a:r>
              <a:rPr lang="pt-BR" sz="2400" b="1"/>
              <a:t>NÃO CHAVE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3AABD5A-1B57-D854-DDD4-0BFB7DEAA55B}"/>
              </a:ext>
            </a:extLst>
          </p:cNvPr>
          <p:cNvGrpSpPr/>
          <p:nvPr/>
        </p:nvGrpSpPr>
        <p:grpSpPr>
          <a:xfrm>
            <a:off x="1325217" y="3917513"/>
            <a:ext cx="5393634" cy="1141181"/>
            <a:chOff x="1325217" y="3917513"/>
            <a:chExt cx="6007481" cy="1072437"/>
          </a:xfrm>
        </p:grpSpPr>
        <p:cxnSp>
          <p:nvCxnSpPr>
            <p:cNvPr id="7" name="Conector: Angulado 6">
              <a:extLst>
                <a:ext uri="{FF2B5EF4-FFF2-40B4-BE49-F238E27FC236}">
                  <a16:creationId xmlns:a16="http://schemas.microsoft.com/office/drawing/2014/main" id="{9B561387-9060-656F-52E1-F39E26411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5217" y="3994478"/>
              <a:ext cx="6007481" cy="979562"/>
            </a:xfrm>
            <a:prstGeom prst="bentConnector3">
              <a:avLst>
                <a:gd name="adj1" fmla="val 99877"/>
              </a:avLst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57F58199-7B6F-BCF5-1FA7-1B9F86DDC327}"/>
                </a:ext>
              </a:extLst>
            </p:cNvPr>
            <p:cNvCxnSpPr/>
            <p:nvPr/>
          </p:nvCxnSpPr>
          <p:spPr>
            <a:xfrm flipV="1">
              <a:off x="1325217" y="3917516"/>
              <a:ext cx="0" cy="1072434"/>
            </a:xfrm>
            <a:prstGeom prst="line">
              <a:avLst/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511C6F1C-6F50-B4D3-2453-7EF2AAEEDC7C}"/>
                </a:ext>
              </a:extLst>
            </p:cNvPr>
            <p:cNvCxnSpPr/>
            <p:nvPr/>
          </p:nvCxnSpPr>
          <p:spPr>
            <a:xfrm flipV="1">
              <a:off x="2908852" y="3917513"/>
              <a:ext cx="0" cy="1072434"/>
            </a:xfrm>
            <a:prstGeom prst="line">
              <a:avLst/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BBA61D6-1292-B2E4-B483-2B40ECD6926B}"/>
                </a:ext>
              </a:extLst>
            </p:cNvPr>
            <p:cNvCxnSpPr/>
            <p:nvPr/>
          </p:nvCxnSpPr>
          <p:spPr>
            <a:xfrm flipV="1">
              <a:off x="4996071" y="3917513"/>
              <a:ext cx="0" cy="1072434"/>
            </a:xfrm>
            <a:prstGeom prst="line">
              <a:avLst/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6086622-8C84-0FB0-EEBF-02ABA9EAAA8C}"/>
              </a:ext>
            </a:extLst>
          </p:cNvPr>
          <p:cNvGrpSpPr/>
          <p:nvPr/>
        </p:nvGrpSpPr>
        <p:grpSpPr>
          <a:xfrm>
            <a:off x="7421218" y="3970350"/>
            <a:ext cx="3445562" cy="1088344"/>
            <a:chOff x="1325217" y="3901606"/>
            <a:chExt cx="6007474" cy="1088344"/>
          </a:xfrm>
        </p:grpSpPr>
        <p:cxnSp>
          <p:nvCxnSpPr>
            <p:cNvPr id="13" name="Conector: Angulado 12">
              <a:extLst>
                <a:ext uri="{FF2B5EF4-FFF2-40B4-BE49-F238E27FC236}">
                  <a16:creationId xmlns:a16="http://schemas.microsoft.com/office/drawing/2014/main" id="{3BB92F98-C3F0-50E2-2254-3A1D39FC16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5217" y="3994478"/>
              <a:ext cx="6007474" cy="979562"/>
            </a:xfrm>
            <a:prstGeom prst="bentConnector3">
              <a:avLst>
                <a:gd name="adj1" fmla="val 100000"/>
              </a:avLst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2674DEB6-26FF-F34C-B40E-28E8BA7FE362}"/>
                </a:ext>
              </a:extLst>
            </p:cNvPr>
            <p:cNvCxnSpPr/>
            <p:nvPr/>
          </p:nvCxnSpPr>
          <p:spPr>
            <a:xfrm flipV="1">
              <a:off x="1325217" y="3917516"/>
              <a:ext cx="0" cy="1072434"/>
            </a:xfrm>
            <a:prstGeom prst="line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A133C8E-14A7-690E-3255-2E372543FDB0}"/>
                </a:ext>
              </a:extLst>
            </p:cNvPr>
            <p:cNvCxnSpPr/>
            <p:nvPr/>
          </p:nvCxnSpPr>
          <p:spPr>
            <a:xfrm flipV="1">
              <a:off x="4042050" y="3901606"/>
              <a:ext cx="0" cy="1072434"/>
            </a:xfrm>
            <a:prstGeom prst="line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86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C7C37219-1A60-20AD-DC62-87487BB0E5F3}"/>
              </a:ext>
            </a:extLst>
          </p:cNvPr>
          <p:cNvSpPr/>
          <p:nvPr/>
        </p:nvSpPr>
        <p:spPr>
          <a:xfrm>
            <a:off x="4542431" y="96253"/>
            <a:ext cx="233320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>
                <a:ln w="28575">
                  <a:solidFill>
                    <a:schemeClr val="accent4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Inserção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C485F27-2675-4933-2E99-0B200C3CFFE1}"/>
              </a:ext>
            </a:extLst>
          </p:cNvPr>
          <p:cNvCxnSpPr/>
          <p:nvPr/>
        </p:nvCxnSpPr>
        <p:spPr>
          <a:xfrm>
            <a:off x="433137" y="927250"/>
            <a:ext cx="11020926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DDFA4E7B-2244-003E-E33D-4A93BF670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31" y="1263598"/>
            <a:ext cx="10656732" cy="30299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80FAAD7-36B2-A089-7DAC-B1BAEDB51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31" y="4241619"/>
            <a:ext cx="10656732" cy="50746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A3C9B80-0EED-1756-0DED-346D144B5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307680">
            <a:off x="8950518" y="4821777"/>
            <a:ext cx="348477" cy="31872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800AE8-9119-1707-63A7-3802FB2AD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74035">
            <a:off x="7499727" y="4335986"/>
            <a:ext cx="348477" cy="31872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FEA8015-EF7D-BBF5-F4F5-FEA7760A2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2682">
            <a:off x="7508946" y="2379536"/>
            <a:ext cx="348477" cy="3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C7C37219-1A60-20AD-DC62-87487BB0E5F3}"/>
              </a:ext>
            </a:extLst>
          </p:cNvPr>
          <p:cNvSpPr/>
          <p:nvPr/>
        </p:nvSpPr>
        <p:spPr>
          <a:xfrm>
            <a:off x="4523292" y="96253"/>
            <a:ext cx="237148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>
                <a:ln w="28575">
                  <a:solidFill>
                    <a:schemeClr val="accent4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Exclusão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C485F27-2675-4933-2E99-0B200C3CFFE1}"/>
              </a:ext>
            </a:extLst>
          </p:cNvPr>
          <p:cNvCxnSpPr/>
          <p:nvPr/>
        </p:nvCxnSpPr>
        <p:spPr>
          <a:xfrm>
            <a:off x="433137" y="927250"/>
            <a:ext cx="11020926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DDFA4E7B-2244-003E-E33D-4A93BF670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31" y="1211643"/>
            <a:ext cx="10656732" cy="3029975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F3C234F1-E44F-CA18-55A7-40B473EC5E3B}"/>
              </a:ext>
            </a:extLst>
          </p:cNvPr>
          <p:cNvSpPr/>
          <p:nvPr/>
        </p:nvSpPr>
        <p:spPr>
          <a:xfrm>
            <a:off x="433138" y="2726630"/>
            <a:ext cx="11546828" cy="6725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352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767984B-5D45-2613-C775-B0BDE0362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6" y="1442213"/>
            <a:ext cx="10844721" cy="239428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7C37219-1A60-20AD-DC62-87487BB0E5F3}"/>
              </a:ext>
            </a:extLst>
          </p:cNvPr>
          <p:cNvSpPr/>
          <p:nvPr/>
        </p:nvSpPr>
        <p:spPr>
          <a:xfrm>
            <a:off x="4149090" y="96253"/>
            <a:ext cx="31198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>
                <a:ln w="28575">
                  <a:solidFill>
                    <a:schemeClr val="accent4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Atualização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C485F27-2675-4933-2E99-0B200C3CFFE1}"/>
              </a:ext>
            </a:extLst>
          </p:cNvPr>
          <p:cNvCxnSpPr/>
          <p:nvPr/>
        </p:nvCxnSpPr>
        <p:spPr>
          <a:xfrm>
            <a:off x="433137" y="927250"/>
            <a:ext cx="11020926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F3C234F1-E44F-CA18-55A7-40B473EC5E3B}"/>
              </a:ext>
            </a:extLst>
          </p:cNvPr>
          <p:cNvSpPr/>
          <p:nvPr/>
        </p:nvSpPr>
        <p:spPr>
          <a:xfrm>
            <a:off x="9780104" y="2928730"/>
            <a:ext cx="1556346" cy="407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767BD05-FA19-08D1-62CB-67D51CED0C8B}"/>
              </a:ext>
            </a:extLst>
          </p:cNvPr>
          <p:cNvSpPr/>
          <p:nvPr/>
        </p:nvSpPr>
        <p:spPr>
          <a:xfrm>
            <a:off x="9750808" y="3382616"/>
            <a:ext cx="1556346" cy="407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2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8705530-BA76-1FE5-E69E-901B33A77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01" y="1125164"/>
            <a:ext cx="10655507" cy="235251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8F838B4-D364-5E68-0005-A9BBE3189078}"/>
              </a:ext>
            </a:extLst>
          </p:cNvPr>
          <p:cNvSpPr/>
          <p:nvPr/>
        </p:nvSpPr>
        <p:spPr>
          <a:xfrm>
            <a:off x="7885042" y="55166"/>
            <a:ext cx="4188273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>
                <a:ln w="28575">
                  <a:solidFill>
                    <a:schemeClr val="accent4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Terceira Forma Normal (3FN)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89FE8B-8997-CBDD-5A5E-E4DBC26CD4F0}"/>
              </a:ext>
            </a:extLst>
          </p:cNvPr>
          <p:cNvSpPr txBox="1"/>
          <p:nvPr/>
        </p:nvSpPr>
        <p:spPr>
          <a:xfrm>
            <a:off x="3597901" y="516831"/>
            <a:ext cx="480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accent6">
                    <a:lumMod val="50000"/>
                  </a:schemeClr>
                </a:solidFill>
              </a:rPr>
              <a:t>Empregado_Departamento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3AABD5A-1B57-D854-DDD4-0BFB7DEAA55B}"/>
              </a:ext>
            </a:extLst>
          </p:cNvPr>
          <p:cNvGrpSpPr/>
          <p:nvPr/>
        </p:nvGrpSpPr>
        <p:grpSpPr>
          <a:xfrm>
            <a:off x="1325217" y="3477680"/>
            <a:ext cx="5287611" cy="596892"/>
            <a:chOff x="1325217" y="3917513"/>
            <a:chExt cx="6007481" cy="1072437"/>
          </a:xfrm>
        </p:grpSpPr>
        <p:cxnSp>
          <p:nvCxnSpPr>
            <p:cNvPr id="7" name="Conector: Angulado 6">
              <a:extLst>
                <a:ext uri="{FF2B5EF4-FFF2-40B4-BE49-F238E27FC236}">
                  <a16:creationId xmlns:a16="http://schemas.microsoft.com/office/drawing/2014/main" id="{9B561387-9060-656F-52E1-F39E26411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5217" y="3994478"/>
              <a:ext cx="6007481" cy="979562"/>
            </a:xfrm>
            <a:prstGeom prst="bentConnector3">
              <a:avLst>
                <a:gd name="adj1" fmla="val 99877"/>
              </a:avLst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57F58199-7B6F-BCF5-1FA7-1B9F86DDC327}"/>
                </a:ext>
              </a:extLst>
            </p:cNvPr>
            <p:cNvCxnSpPr/>
            <p:nvPr/>
          </p:nvCxnSpPr>
          <p:spPr>
            <a:xfrm flipV="1">
              <a:off x="1325217" y="3917516"/>
              <a:ext cx="0" cy="1072434"/>
            </a:xfrm>
            <a:prstGeom prst="line">
              <a:avLst/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511C6F1C-6F50-B4D3-2453-7EF2AAEEDC7C}"/>
                </a:ext>
              </a:extLst>
            </p:cNvPr>
            <p:cNvCxnSpPr/>
            <p:nvPr/>
          </p:nvCxnSpPr>
          <p:spPr>
            <a:xfrm flipV="1">
              <a:off x="2908852" y="3917513"/>
              <a:ext cx="0" cy="1072434"/>
            </a:xfrm>
            <a:prstGeom prst="line">
              <a:avLst/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BBA61D6-1292-B2E4-B483-2B40ECD6926B}"/>
                </a:ext>
              </a:extLst>
            </p:cNvPr>
            <p:cNvCxnSpPr/>
            <p:nvPr/>
          </p:nvCxnSpPr>
          <p:spPr>
            <a:xfrm flipV="1">
              <a:off x="4996071" y="3917513"/>
              <a:ext cx="0" cy="1072434"/>
            </a:xfrm>
            <a:prstGeom prst="line">
              <a:avLst/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6086622-8C84-0FB0-EEBF-02ABA9EAAA8C}"/>
              </a:ext>
            </a:extLst>
          </p:cNvPr>
          <p:cNvGrpSpPr/>
          <p:nvPr/>
        </p:nvGrpSpPr>
        <p:grpSpPr>
          <a:xfrm>
            <a:off x="7421218" y="3530516"/>
            <a:ext cx="3326287" cy="552126"/>
            <a:chOff x="1325217" y="3901606"/>
            <a:chExt cx="6007474" cy="1088344"/>
          </a:xfrm>
        </p:grpSpPr>
        <p:cxnSp>
          <p:nvCxnSpPr>
            <p:cNvPr id="13" name="Conector: Angulado 12">
              <a:extLst>
                <a:ext uri="{FF2B5EF4-FFF2-40B4-BE49-F238E27FC236}">
                  <a16:creationId xmlns:a16="http://schemas.microsoft.com/office/drawing/2014/main" id="{3BB92F98-C3F0-50E2-2254-3A1D39FC16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5217" y="3994478"/>
              <a:ext cx="6007474" cy="979562"/>
            </a:xfrm>
            <a:prstGeom prst="bentConnector3">
              <a:avLst>
                <a:gd name="adj1" fmla="val 100000"/>
              </a:avLst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2674DEB6-26FF-F34C-B40E-28E8BA7FE362}"/>
                </a:ext>
              </a:extLst>
            </p:cNvPr>
            <p:cNvCxnSpPr/>
            <p:nvPr/>
          </p:nvCxnSpPr>
          <p:spPr>
            <a:xfrm flipV="1">
              <a:off x="1325217" y="3917516"/>
              <a:ext cx="0" cy="1072434"/>
            </a:xfrm>
            <a:prstGeom prst="line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A133C8E-14A7-690E-3255-2E372543FDB0}"/>
                </a:ext>
              </a:extLst>
            </p:cNvPr>
            <p:cNvCxnSpPr/>
            <p:nvPr/>
          </p:nvCxnSpPr>
          <p:spPr>
            <a:xfrm flipV="1">
              <a:off x="4042050" y="3901606"/>
              <a:ext cx="0" cy="1072434"/>
            </a:xfrm>
            <a:prstGeom prst="line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Imagem 15">
            <a:extLst>
              <a:ext uri="{FF2B5EF4-FFF2-40B4-BE49-F238E27FC236}">
                <a16:creationId xmlns:a16="http://schemas.microsoft.com/office/drawing/2014/main" id="{CD24300A-DD5D-FF54-1B5B-BF7764599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626" y="4646450"/>
            <a:ext cx="1519242" cy="178118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018E88D-2369-77AF-60D8-4317C04F1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33" y="4635406"/>
            <a:ext cx="4146715" cy="179222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96CC644-7021-53F4-B03D-30A7ECAD5EB6}"/>
              </a:ext>
            </a:extLst>
          </p:cNvPr>
          <p:cNvSpPr txBox="1"/>
          <p:nvPr/>
        </p:nvSpPr>
        <p:spPr>
          <a:xfrm>
            <a:off x="2327160" y="4182594"/>
            <a:ext cx="160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Empregado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6442B65-8A32-C218-0412-704A299AD86E}"/>
              </a:ext>
            </a:extLst>
          </p:cNvPr>
          <p:cNvSpPr txBox="1"/>
          <p:nvPr/>
        </p:nvSpPr>
        <p:spPr>
          <a:xfrm>
            <a:off x="8342258" y="4184785"/>
            <a:ext cx="2010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Departamento</a:t>
            </a:r>
          </a:p>
        </p:txBody>
      </p: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BDA01CFB-20EB-DC19-D62B-33F8033332A5}"/>
              </a:ext>
            </a:extLst>
          </p:cNvPr>
          <p:cNvCxnSpPr>
            <a:cxnSpLocks/>
          </p:cNvCxnSpPr>
          <p:nvPr/>
        </p:nvCxnSpPr>
        <p:spPr>
          <a:xfrm>
            <a:off x="6026423" y="4777974"/>
            <a:ext cx="771945" cy="23022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>
            <a:extLst>
              <a:ext uri="{FF2B5EF4-FFF2-40B4-BE49-F238E27FC236}">
                <a16:creationId xmlns:a16="http://schemas.microsoft.com/office/drawing/2014/main" id="{E216AB04-2132-FD97-3875-31911FD2C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473" y="4644259"/>
            <a:ext cx="4952546" cy="17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A8EFC74-62E8-C008-644F-3D6635221C8B}"/>
              </a:ext>
            </a:extLst>
          </p:cNvPr>
          <p:cNvSpPr/>
          <p:nvPr/>
        </p:nvSpPr>
        <p:spPr>
          <a:xfrm>
            <a:off x="0" y="51836"/>
            <a:ext cx="76961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Primeira Forma Normal (1FN)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5E47E2-2F16-57DE-70ED-FFDF4D3D6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3" y="1000233"/>
            <a:ext cx="10065341" cy="2112479"/>
          </a:xfrm>
          <a:prstGeom prst="rect">
            <a:avLst/>
          </a:prstGeom>
        </p:spPr>
      </p:pic>
      <p:sp>
        <p:nvSpPr>
          <p:cNvPr id="5" name="Seta: para Cima 4">
            <a:extLst>
              <a:ext uri="{FF2B5EF4-FFF2-40B4-BE49-F238E27FC236}">
                <a16:creationId xmlns:a16="http://schemas.microsoft.com/office/drawing/2014/main" id="{A063E156-AB7D-55E2-6337-B6A279DB22FE}"/>
              </a:ext>
            </a:extLst>
          </p:cNvPr>
          <p:cNvSpPr/>
          <p:nvPr/>
        </p:nvSpPr>
        <p:spPr>
          <a:xfrm>
            <a:off x="5446644" y="3159947"/>
            <a:ext cx="304800" cy="5035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Cima 5">
            <a:extLst>
              <a:ext uri="{FF2B5EF4-FFF2-40B4-BE49-F238E27FC236}">
                <a16:creationId xmlns:a16="http://schemas.microsoft.com/office/drawing/2014/main" id="{00B2D16B-01DD-AABF-A759-5DBBC621F3B3}"/>
              </a:ext>
            </a:extLst>
          </p:cNvPr>
          <p:cNvSpPr/>
          <p:nvPr/>
        </p:nvSpPr>
        <p:spPr>
          <a:xfrm>
            <a:off x="8846200" y="3119922"/>
            <a:ext cx="304800" cy="5035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0F2F9A-B924-117C-5146-78F378DC5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07" y="4111200"/>
            <a:ext cx="5054867" cy="1642027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EC1A5E1-1EDC-B86D-99C9-2E6552084A81}"/>
              </a:ext>
            </a:extLst>
          </p:cNvPr>
          <p:cNvCxnSpPr>
            <a:cxnSpLocks/>
          </p:cNvCxnSpPr>
          <p:nvPr/>
        </p:nvCxnSpPr>
        <p:spPr>
          <a:xfrm flipH="1">
            <a:off x="4475747" y="3159947"/>
            <a:ext cx="562730" cy="524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1713DC22-8438-F195-EBA8-9E8C4F1720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55510" y="2803633"/>
            <a:ext cx="260898" cy="2354236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BD1E74F-B749-57D7-F36F-B201AA14BC25}"/>
              </a:ext>
            </a:extLst>
          </p:cNvPr>
          <p:cNvCxnSpPr/>
          <p:nvPr/>
        </p:nvCxnSpPr>
        <p:spPr>
          <a:xfrm>
            <a:off x="5555405" y="3891936"/>
            <a:ext cx="0" cy="2608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A49CEB5-B2E8-A5B0-7CB8-9315D987A1DD}"/>
              </a:ext>
            </a:extLst>
          </p:cNvPr>
          <p:cNvSpPr txBox="1"/>
          <p:nvPr/>
        </p:nvSpPr>
        <p:spPr>
          <a:xfrm>
            <a:off x="152657" y="5857767"/>
            <a:ext cx="602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Quando o campo é composto, cria-se uma tabela, onde cada</a:t>
            </a:r>
          </a:p>
          <a:p>
            <a:pPr algn="ctr"/>
            <a:r>
              <a:rPr lang="pt-BR"/>
              <a:t> semântica daquele campo, será representado por uma coluna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88C5531-1D7C-8FE5-FCE6-22BF4CA2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909" y="3827036"/>
            <a:ext cx="1480522" cy="2102341"/>
          </a:xfrm>
          <a:prstGeom prst="rect">
            <a:avLst/>
          </a:prstGeom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1EE177C-BBE8-3612-6CB7-ABDBFFE2EC18}"/>
              </a:ext>
            </a:extLst>
          </p:cNvPr>
          <p:cNvCxnSpPr>
            <a:cxnSpLocks/>
          </p:cNvCxnSpPr>
          <p:nvPr/>
        </p:nvCxnSpPr>
        <p:spPr>
          <a:xfrm>
            <a:off x="9450883" y="3196985"/>
            <a:ext cx="483287" cy="5147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3B60C33-01C1-1087-0C0C-C9A48F4EAAEA}"/>
              </a:ext>
            </a:extLst>
          </p:cNvPr>
          <p:cNvSpPr txBox="1"/>
          <p:nvPr/>
        </p:nvSpPr>
        <p:spPr>
          <a:xfrm>
            <a:off x="6527308" y="5929377"/>
            <a:ext cx="566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Quando o campo é multivalorado, cria-se uma nova tabela</a:t>
            </a:r>
          </a:p>
        </p:txBody>
      </p: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702F9AD8-70DB-BDBD-84E3-1D8D3D83277E}"/>
              </a:ext>
            </a:extLst>
          </p:cNvPr>
          <p:cNvCxnSpPr>
            <a:cxnSpLocks/>
          </p:cNvCxnSpPr>
          <p:nvPr/>
        </p:nvCxnSpPr>
        <p:spPr>
          <a:xfrm flipH="1">
            <a:off x="950495" y="3980751"/>
            <a:ext cx="8200505" cy="1877016"/>
          </a:xfrm>
          <a:prstGeom prst="curvedConnector3">
            <a:avLst>
              <a:gd name="adj1" fmla="val 1583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7A31456-C6DD-74C4-C950-4444475E5984}"/>
              </a:ext>
            </a:extLst>
          </p:cNvPr>
          <p:cNvSpPr/>
          <p:nvPr/>
        </p:nvSpPr>
        <p:spPr>
          <a:xfrm>
            <a:off x="399104" y="128376"/>
            <a:ext cx="77160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>
                <a:ln w="12700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Segunda Forma Normal (2FN)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7CBA14-3F67-20DA-D43C-199804868DBA}"/>
              </a:ext>
            </a:extLst>
          </p:cNvPr>
          <p:cNvSpPr txBox="1"/>
          <p:nvPr/>
        </p:nvSpPr>
        <p:spPr>
          <a:xfrm>
            <a:off x="513347" y="2034163"/>
            <a:ext cx="11165305" cy="107721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3200"/>
              <a:t>Uma relação está na segunda forma normal (2FN) se e somente se </a:t>
            </a:r>
          </a:p>
          <a:p>
            <a:pPr algn="ctr"/>
            <a:r>
              <a:rPr lang="pt-BR" sz="3200"/>
              <a:t>estiver na 1FN e não contêm dependências parciais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CFD4B4-61B5-F804-4E41-0978F1F8CAB4}"/>
              </a:ext>
            </a:extLst>
          </p:cNvPr>
          <p:cNvSpPr txBox="1"/>
          <p:nvPr/>
        </p:nvSpPr>
        <p:spPr>
          <a:xfrm>
            <a:off x="513347" y="4186171"/>
            <a:ext cx="113337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2400"/>
            </a:lvl1pPr>
          </a:lstStyle>
          <a:p>
            <a:pPr algn="l"/>
            <a:r>
              <a:rPr lang="pt-BR"/>
              <a:t>Uma </a:t>
            </a:r>
            <a:r>
              <a:rPr lang="pt-BR" b="1"/>
              <a:t>Dependência Funcional </a:t>
            </a:r>
            <a:r>
              <a:rPr lang="pt-BR"/>
              <a:t>parcial ocorre quando os atributos não chave não dependam funcionalmente de toda a chave primária quando esta for composta.</a:t>
            </a:r>
          </a:p>
        </p:txBody>
      </p:sp>
    </p:spTree>
    <p:extLst>
      <p:ext uri="{BB962C8B-B14F-4D97-AF65-F5344CB8AC3E}">
        <p14:creationId xmlns:p14="http://schemas.microsoft.com/office/powerpoint/2010/main" val="194380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A5BC05E-9711-064B-FB78-A91D478458C6}"/>
              </a:ext>
            </a:extLst>
          </p:cNvPr>
          <p:cNvSpPr txBox="1"/>
          <p:nvPr/>
        </p:nvSpPr>
        <p:spPr>
          <a:xfrm>
            <a:off x="3743739" y="133387"/>
            <a:ext cx="53207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/>
              <a:t>Dependência Funcional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0D58F73-210F-65CA-9456-4BDEFD9280F5}"/>
              </a:ext>
            </a:extLst>
          </p:cNvPr>
          <p:cNvCxnSpPr/>
          <p:nvPr/>
        </p:nvCxnSpPr>
        <p:spPr>
          <a:xfrm>
            <a:off x="119270" y="867778"/>
            <a:ext cx="120064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F6296DBB-718A-9BA5-EB11-17897C296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16" y="1042351"/>
            <a:ext cx="8749126" cy="2383620"/>
          </a:xfrm>
          <a:prstGeom prst="rect">
            <a:avLst/>
          </a:prstGeom>
          <a:ln w="5715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3065091-B0CE-FCB0-F2FC-5E66B7948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707" y="4112887"/>
            <a:ext cx="1674841" cy="177951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CDE678A-379A-0259-87E6-1C3009874415}"/>
              </a:ext>
            </a:extLst>
          </p:cNvPr>
          <p:cNvSpPr txBox="1"/>
          <p:nvPr/>
        </p:nvSpPr>
        <p:spPr>
          <a:xfrm>
            <a:off x="4997415" y="3796838"/>
            <a:ext cx="1091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>
                <a:solidFill>
                  <a:schemeClr val="accent1">
                    <a:lumMod val="75000"/>
                  </a:schemeClr>
                </a:solidFill>
              </a:rPr>
              <a:t>Pessoa </a:t>
            </a:r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B7BCFF6-D90F-7660-ABCF-D0398988E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52" y="5002074"/>
            <a:ext cx="1294042" cy="1644512"/>
          </a:xfrm>
          <a:prstGeom prst="rect">
            <a:avLst/>
          </a:prstGeom>
        </p:spPr>
      </p:pic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9CB14BA8-1D4C-A297-BC9A-81DC112F8BCC}"/>
              </a:ext>
            </a:extLst>
          </p:cNvPr>
          <p:cNvSpPr/>
          <p:nvPr/>
        </p:nvSpPr>
        <p:spPr>
          <a:xfrm rot="7669148">
            <a:off x="174847" y="5457969"/>
            <a:ext cx="200785" cy="3383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Cima 12">
            <a:extLst>
              <a:ext uri="{FF2B5EF4-FFF2-40B4-BE49-F238E27FC236}">
                <a16:creationId xmlns:a16="http://schemas.microsoft.com/office/drawing/2014/main" id="{11DA748C-DA7E-36B1-DD0E-C9ED9D18DAFC}"/>
              </a:ext>
            </a:extLst>
          </p:cNvPr>
          <p:cNvSpPr/>
          <p:nvPr/>
        </p:nvSpPr>
        <p:spPr>
          <a:xfrm rot="7669148">
            <a:off x="174847" y="6294342"/>
            <a:ext cx="200785" cy="3383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inal de Multiplicação 13">
            <a:extLst>
              <a:ext uri="{FF2B5EF4-FFF2-40B4-BE49-F238E27FC236}">
                <a16:creationId xmlns:a16="http://schemas.microsoft.com/office/drawing/2014/main" id="{9C14FA35-123F-8ED3-57AB-B700A316D277}"/>
              </a:ext>
            </a:extLst>
          </p:cNvPr>
          <p:cNvSpPr/>
          <p:nvPr/>
        </p:nvSpPr>
        <p:spPr>
          <a:xfrm>
            <a:off x="1764196" y="4699556"/>
            <a:ext cx="1035624" cy="2252866"/>
          </a:xfrm>
          <a:prstGeom prst="mathMultiply">
            <a:avLst/>
          </a:prstGeom>
          <a:solidFill>
            <a:srgbClr val="FF0000">
              <a:alpha val="3490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C8497E1-1A21-4204-8E45-8EEBBC292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477" y="4040632"/>
            <a:ext cx="1951381" cy="2479880"/>
          </a:xfrm>
          <a:prstGeom prst="rect">
            <a:avLst/>
          </a:prstGeom>
        </p:spPr>
      </p:pic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45980BEB-C11B-2664-6D5D-0343CD12C394}"/>
              </a:ext>
            </a:extLst>
          </p:cNvPr>
          <p:cNvSpPr/>
          <p:nvPr/>
        </p:nvSpPr>
        <p:spPr>
          <a:xfrm rot="13995185">
            <a:off x="11167101" y="6113705"/>
            <a:ext cx="200785" cy="3383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Cima 16">
            <a:extLst>
              <a:ext uri="{FF2B5EF4-FFF2-40B4-BE49-F238E27FC236}">
                <a16:creationId xmlns:a16="http://schemas.microsoft.com/office/drawing/2014/main" id="{6BE7373F-6FA1-6D49-F637-B5590A5DA4CA}"/>
              </a:ext>
            </a:extLst>
          </p:cNvPr>
          <p:cNvSpPr/>
          <p:nvPr/>
        </p:nvSpPr>
        <p:spPr>
          <a:xfrm rot="13995185">
            <a:off x="11167102" y="4899073"/>
            <a:ext cx="200785" cy="3383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AE5286-CAA8-2B3D-FCDB-D0D6B6B058C2}"/>
              </a:ext>
            </a:extLst>
          </p:cNvPr>
          <p:cNvSpPr txBox="1"/>
          <p:nvPr/>
        </p:nvSpPr>
        <p:spPr>
          <a:xfrm>
            <a:off x="9497334" y="3600543"/>
            <a:ext cx="11976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solidFill>
                  <a:schemeClr val="accent1">
                    <a:lumMod val="75000"/>
                  </a:schemeClr>
                </a:solidFill>
              </a:rPr>
              <a:t>Pessoa </a:t>
            </a:r>
            <a:endParaRPr lang="pt-BR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2FE0110-742B-FAC8-5D0A-C549C39B1F26}"/>
              </a:ext>
            </a:extLst>
          </p:cNvPr>
          <p:cNvSpPr txBox="1"/>
          <p:nvPr/>
        </p:nvSpPr>
        <p:spPr>
          <a:xfrm>
            <a:off x="728869" y="4620652"/>
            <a:ext cx="952972" cy="401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>
                <a:solidFill>
                  <a:schemeClr val="accent1">
                    <a:lumMod val="75000"/>
                  </a:schemeClr>
                </a:solidFill>
              </a:rPr>
              <a:t>Pessoa </a:t>
            </a:r>
            <a:endParaRPr lang="pt-B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Seta: para Cima 19">
            <a:extLst>
              <a:ext uri="{FF2B5EF4-FFF2-40B4-BE49-F238E27FC236}">
                <a16:creationId xmlns:a16="http://schemas.microsoft.com/office/drawing/2014/main" id="{659814BF-A34E-6BC9-49F2-F3F86D507924}"/>
              </a:ext>
            </a:extLst>
          </p:cNvPr>
          <p:cNvSpPr/>
          <p:nvPr/>
        </p:nvSpPr>
        <p:spPr>
          <a:xfrm rot="10800000">
            <a:off x="9241489" y="3622795"/>
            <a:ext cx="200785" cy="3383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648C6B-747E-A1B3-080D-6B32E595DF8E}"/>
              </a:ext>
            </a:extLst>
          </p:cNvPr>
          <p:cNvSpPr txBox="1"/>
          <p:nvPr/>
        </p:nvSpPr>
        <p:spPr>
          <a:xfrm>
            <a:off x="8801823" y="6483413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latin typeface="Book Antiqua" panose="02040602050305030304" pitchFamily="18" charset="0"/>
              </a:rPr>
              <a:t>CPF determina Nome</a:t>
            </a:r>
          </a:p>
        </p:txBody>
      </p:sp>
    </p:spTree>
    <p:extLst>
      <p:ext uri="{BB962C8B-B14F-4D97-AF65-F5344CB8AC3E}">
        <p14:creationId xmlns:p14="http://schemas.microsoft.com/office/powerpoint/2010/main" val="257579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A52AE07-0363-168F-8766-D6156DFD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62" y="2257271"/>
            <a:ext cx="9713953" cy="197769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6C01AD7-61FB-42BB-FAC1-8ACCECDB53AB}"/>
              </a:ext>
            </a:extLst>
          </p:cNvPr>
          <p:cNvSpPr txBox="1"/>
          <p:nvPr/>
        </p:nvSpPr>
        <p:spPr>
          <a:xfrm>
            <a:off x="4281738" y="1660357"/>
            <a:ext cx="2674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err="1"/>
              <a:t>Empregado_Projeto</a:t>
            </a:r>
            <a:endParaRPr lang="pt-BR" sz="240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362CA8-16F3-025E-8A56-0DFF7C329D23}"/>
              </a:ext>
            </a:extLst>
          </p:cNvPr>
          <p:cNvSpPr/>
          <p:nvPr/>
        </p:nvSpPr>
        <p:spPr>
          <a:xfrm>
            <a:off x="675831" y="148089"/>
            <a:ext cx="77160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>
                <a:ln w="12700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Segunda Forma Normal (2FN)</a:t>
            </a:r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7D534557-B851-F384-2632-C52D9B858EF2}"/>
              </a:ext>
            </a:extLst>
          </p:cNvPr>
          <p:cNvSpPr/>
          <p:nvPr/>
        </p:nvSpPr>
        <p:spPr>
          <a:xfrm rot="16200000">
            <a:off x="2015214" y="3675571"/>
            <a:ext cx="541577" cy="1660358"/>
          </a:xfrm>
          <a:prstGeom prst="leftBrac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5BF6F946-6B05-630D-C94F-A507E5A15791}"/>
              </a:ext>
            </a:extLst>
          </p:cNvPr>
          <p:cNvCxnSpPr>
            <a:cxnSpLocks/>
          </p:cNvCxnSpPr>
          <p:nvPr/>
        </p:nvCxnSpPr>
        <p:spPr>
          <a:xfrm flipV="1">
            <a:off x="2273972" y="4234961"/>
            <a:ext cx="2259903" cy="541576"/>
          </a:xfrm>
          <a:prstGeom prst="bentConnector3">
            <a:avLst>
              <a:gd name="adj1" fmla="val 100045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56B6AD1-0585-DC16-C041-EB3E9EAD5E8A}"/>
              </a:ext>
            </a:extLst>
          </p:cNvPr>
          <p:cNvGrpSpPr/>
          <p:nvPr/>
        </p:nvGrpSpPr>
        <p:grpSpPr>
          <a:xfrm>
            <a:off x="1155033" y="4310054"/>
            <a:ext cx="5039202" cy="683051"/>
            <a:chOff x="4966048" y="4608018"/>
            <a:chExt cx="2259903" cy="637673"/>
          </a:xfrm>
        </p:grpSpPr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41818BEC-D398-3CCB-BA19-69C4D0AF29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048" y="4656067"/>
              <a:ext cx="2259903" cy="541576"/>
            </a:xfrm>
            <a:prstGeom prst="bentConnector3">
              <a:avLst>
                <a:gd name="adj1" fmla="val 100045"/>
              </a:avLst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13E1501A-FDB0-52CB-B05D-2E2A89FC2E5D}"/>
                </a:ext>
              </a:extLst>
            </p:cNvPr>
            <p:cNvCxnSpPr/>
            <p:nvPr/>
          </p:nvCxnSpPr>
          <p:spPr>
            <a:xfrm flipV="1">
              <a:off x="4966048" y="4608018"/>
              <a:ext cx="0" cy="637673"/>
            </a:xfrm>
            <a:prstGeom prst="line">
              <a:avLst/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16F842A-1D3C-04CE-5076-6BE772F1A68F}"/>
              </a:ext>
            </a:extLst>
          </p:cNvPr>
          <p:cNvGrpSpPr/>
          <p:nvPr/>
        </p:nvGrpSpPr>
        <p:grpSpPr>
          <a:xfrm>
            <a:off x="2574758" y="4309384"/>
            <a:ext cx="5444266" cy="1104827"/>
            <a:chOff x="4966048" y="4608018"/>
            <a:chExt cx="2259903" cy="637673"/>
          </a:xfrm>
        </p:grpSpPr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E3D46D9F-9E32-99DC-E7D9-4AF03DDD0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048" y="4656067"/>
              <a:ext cx="2259903" cy="541576"/>
            </a:xfrm>
            <a:prstGeom prst="bentConnector3">
              <a:avLst>
                <a:gd name="adj1" fmla="val 100045"/>
              </a:avLst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EEBECE77-3C36-F705-40CC-B89071A85FDC}"/>
                </a:ext>
              </a:extLst>
            </p:cNvPr>
            <p:cNvCxnSpPr/>
            <p:nvPr/>
          </p:nvCxnSpPr>
          <p:spPr>
            <a:xfrm flipV="1">
              <a:off x="4966048" y="4608018"/>
              <a:ext cx="0" cy="637673"/>
            </a:xfrm>
            <a:prstGeom prst="line">
              <a:avLst/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934477F-DB5C-A128-007D-3ECB3F9818D6}"/>
              </a:ext>
            </a:extLst>
          </p:cNvPr>
          <p:cNvGrpSpPr/>
          <p:nvPr/>
        </p:nvGrpSpPr>
        <p:grpSpPr>
          <a:xfrm>
            <a:off x="3236496" y="4308713"/>
            <a:ext cx="6607317" cy="1562697"/>
            <a:chOff x="4966048" y="4608018"/>
            <a:chExt cx="2259903" cy="637673"/>
          </a:xfrm>
        </p:grpSpPr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E33B4D5B-0DEE-8897-EE7E-D258679A9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048" y="4656067"/>
              <a:ext cx="2259903" cy="541576"/>
            </a:xfrm>
            <a:prstGeom prst="bentConnector3">
              <a:avLst>
                <a:gd name="adj1" fmla="val 100045"/>
              </a:avLst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1A423E41-F4F3-DB12-BBB9-321200549758}"/>
                </a:ext>
              </a:extLst>
            </p:cNvPr>
            <p:cNvCxnSpPr/>
            <p:nvPr/>
          </p:nvCxnSpPr>
          <p:spPr>
            <a:xfrm flipV="1">
              <a:off x="4966048" y="4608018"/>
              <a:ext cx="0" cy="637673"/>
            </a:xfrm>
            <a:prstGeom prst="line">
              <a:avLst/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062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91E3D69-36CE-5431-A709-15D499D7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23" y="1944449"/>
            <a:ext cx="9713953" cy="197769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292383-380E-5CFB-4147-867A867C3200}"/>
              </a:ext>
            </a:extLst>
          </p:cNvPr>
          <p:cNvSpPr txBox="1"/>
          <p:nvPr/>
        </p:nvSpPr>
        <p:spPr>
          <a:xfrm>
            <a:off x="4606599" y="1347535"/>
            <a:ext cx="2674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err="1"/>
              <a:t>Empregado_Projeto</a:t>
            </a:r>
            <a:endParaRPr lang="pt-BR" sz="24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A55073-C86B-650C-6F05-1F5573527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23" y="3922140"/>
            <a:ext cx="9713953" cy="43039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7C37219-1A60-20AD-DC62-87487BB0E5F3}"/>
              </a:ext>
            </a:extLst>
          </p:cNvPr>
          <p:cNvSpPr/>
          <p:nvPr/>
        </p:nvSpPr>
        <p:spPr>
          <a:xfrm>
            <a:off x="4542431" y="96253"/>
            <a:ext cx="233320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Inserção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C485F27-2675-4933-2E99-0B200C3CFFE1}"/>
              </a:ext>
            </a:extLst>
          </p:cNvPr>
          <p:cNvCxnSpPr/>
          <p:nvPr/>
        </p:nvCxnSpPr>
        <p:spPr>
          <a:xfrm>
            <a:off x="433137" y="927250"/>
            <a:ext cx="11020926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ta: para Cima 10">
            <a:extLst>
              <a:ext uri="{FF2B5EF4-FFF2-40B4-BE49-F238E27FC236}">
                <a16:creationId xmlns:a16="http://schemas.microsoft.com/office/drawing/2014/main" id="{CAE528AC-E607-2A59-2461-3C0C22CEC254}"/>
              </a:ext>
            </a:extLst>
          </p:cNvPr>
          <p:cNvSpPr/>
          <p:nvPr/>
        </p:nvSpPr>
        <p:spPr>
          <a:xfrm rot="14131891">
            <a:off x="8887676" y="2203359"/>
            <a:ext cx="304800" cy="5035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7F49D574-5685-D359-C3E3-6DFA0F6F0D43}"/>
              </a:ext>
            </a:extLst>
          </p:cNvPr>
          <p:cNvSpPr/>
          <p:nvPr/>
        </p:nvSpPr>
        <p:spPr>
          <a:xfrm rot="14131891">
            <a:off x="8887677" y="3832593"/>
            <a:ext cx="304800" cy="5035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24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5841395-9917-F5C0-AF6B-2A4C1428F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23" y="1944449"/>
            <a:ext cx="9713953" cy="197769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D7FF1B5-2451-A455-698E-9BC5EC780395}"/>
              </a:ext>
            </a:extLst>
          </p:cNvPr>
          <p:cNvSpPr txBox="1"/>
          <p:nvPr/>
        </p:nvSpPr>
        <p:spPr>
          <a:xfrm>
            <a:off x="4606599" y="1347535"/>
            <a:ext cx="2674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err="1"/>
              <a:t>Empregado_Projeto</a:t>
            </a:r>
            <a:endParaRPr lang="pt-BR" sz="240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6A0719-30AA-541F-4F44-A33D3BA3C9C3}"/>
              </a:ext>
            </a:extLst>
          </p:cNvPr>
          <p:cNvSpPr/>
          <p:nvPr/>
        </p:nvSpPr>
        <p:spPr>
          <a:xfrm>
            <a:off x="4523292" y="96253"/>
            <a:ext cx="237148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Exclusão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4FD3756-B090-AAAA-E23D-E16521AA0DDF}"/>
              </a:ext>
            </a:extLst>
          </p:cNvPr>
          <p:cNvCxnSpPr/>
          <p:nvPr/>
        </p:nvCxnSpPr>
        <p:spPr>
          <a:xfrm>
            <a:off x="433137" y="927250"/>
            <a:ext cx="11020926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6894DC90-13F3-5E44-9912-E999DAA137D9}"/>
              </a:ext>
            </a:extLst>
          </p:cNvPr>
          <p:cNvSpPr/>
          <p:nvPr/>
        </p:nvSpPr>
        <p:spPr>
          <a:xfrm>
            <a:off x="433137" y="3429000"/>
            <a:ext cx="10672240" cy="733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Cima 6">
            <a:extLst>
              <a:ext uri="{FF2B5EF4-FFF2-40B4-BE49-F238E27FC236}">
                <a16:creationId xmlns:a16="http://schemas.microsoft.com/office/drawing/2014/main" id="{5079D600-511E-D83D-1168-85C9AE5617C6}"/>
              </a:ext>
            </a:extLst>
          </p:cNvPr>
          <p:cNvSpPr/>
          <p:nvPr/>
        </p:nvSpPr>
        <p:spPr>
          <a:xfrm rot="14131891">
            <a:off x="8647045" y="3402201"/>
            <a:ext cx="304800" cy="5035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46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Cima 3">
            <a:extLst>
              <a:ext uri="{FF2B5EF4-FFF2-40B4-BE49-F238E27FC236}">
                <a16:creationId xmlns:a16="http://schemas.microsoft.com/office/drawing/2014/main" id="{EA61A0FD-1BAA-180C-70F6-182884F70B22}"/>
              </a:ext>
            </a:extLst>
          </p:cNvPr>
          <p:cNvSpPr/>
          <p:nvPr/>
        </p:nvSpPr>
        <p:spPr>
          <a:xfrm rot="14131891">
            <a:off x="11007023" y="4694203"/>
            <a:ext cx="439685" cy="5035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6A7BD7-EF31-C8F5-DE4D-0B3C0C651E27}"/>
              </a:ext>
            </a:extLst>
          </p:cNvPr>
          <p:cNvSpPr txBox="1"/>
          <p:nvPr/>
        </p:nvSpPr>
        <p:spPr>
          <a:xfrm>
            <a:off x="4654725" y="945914"/>
            <a:ext cx="2674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err="1"/>
              <a:t>Empregado_Projeto</a:t>
            </a:r>
            <a:endParaRPr lang="pt-BR" sz="24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CD6958-B692-C679-783A-2EB4AF8F311C}"/>
              </a:ext>
            </a:extLst>
          </p:cNvPr>
          <p:cNvSpPr/>
          <p:nvPr/>
        </p:nvSpPr>
        <p:spPr>
          <a:xfrm>
            <a:off x="4149090" y="96253"/>
            <a:ext cx="31198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Atualização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58C9F6B-DBA5-5303-A73A-43C7BED61C19}"/>
              </a:ext>
            </a:extLst>
          </p:cNvPr>
          <p:cNvCxnSpPr/>
          <p:nvPr/>
        </p:nvCxnSpPr>
        <p:spPr>
          <a:xfrm>
            <a:off x="433137" y="927250"/>
            <a:ext cx="11020926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ta: para Cima 7">
            <a:extLst>
              <a:ext uri="{FF2B5EF4-FFF2-40B4-BE49-F238E27FC236}">
                <a16:creationId xmlns:a16="http://schemas.microsoft.com/office/drawing/2014/main" id="{746B83BD-31DD-166A-88DD-4BEC3F16C3A1}"/>
              </a:ext>
            </a:extLst>
          </p:cNvPr>
          <p:cNvSpPr/>
          <p:nvPr/>
        </p:nvSpPr>
        <p:spPr>
          <a:xfrm rot="14131891">
            <a:off x="10985842" y="3924184"/>
            <a:ext cx="439685" cy="5035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B8A9857-A67F-5947-AB2E-10DE6A1F5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9" y="3597308"/>
            <a:ext cx="10127627" cy="206191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DDC0492-E5C1-3E7A-49FF-B2F6610F4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9" y="1380853"/>
            <a:ext cx="10060018" cy="20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1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66C9EF4-067E-F92F-4068-2A865E751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14" y="887294"/>
            <a:ext cx="9713953" cy="197769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43B7653-1A78-DF20-09B1-67E8C6FD7724}"/>
              </a:ext>
            </a:extLst>
          </p:cNvPr>
          <p:cNvSpPr txBox="1"/>
          <p:nvPr/>
        </p:nvSpPr>
        <p:spPr>
          <a:xfrm>
            <a:off x="4606590" y="290380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err="1">
                <a:solidFill>
                  <a:schemeClr val="accent6">
                    <a:lumMod val="50000"/>
                  </a:schemeClr>
                </a:solidFill>
              </a:rPr>
              <a:t>Empregado_Projeto</a:t>
            </a:r>
            <a:endParaRPr lang="pt-BR" sz="2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20447495-872F-A1D2-0126-6BEE0E8ACE6E}"/>
              </a:ext>
            </a:extLst>
          </p:cNvPr>
          <p:cNvSpPr/>
          <p:nvPr/>
        </p:nvSpPr>
        <p:spPr>
          <a:xfrm rot="16200000">
            <a:off x="2340066" y="2305594"/>
            <a:ext cx="541577" cy="1660358"/>
          </a:xfrm>
          <a:prstGeom prst="leftBrac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AE064A45-F7CD-43AB-16DC-5B01F119E2EB}"/>
              </a:ext>
            </a:extLst>
          </p:cNvPr>
          <p:cNvCxnSpPr>
            <a:cxnSpLocks/>
          </p:cNvCxnSpPr>
          <p:nvPr/>
        </p:nvCxnSpPr>
        <p:spPr>
          <a:xfrm flipV="1">
            <a:off x="2598824" y="2864984"/>
            <a:ext cx="2259903" cy="541576"/>
          </a:xfrm>
          <a:prstGeom prst="bentConnector3">
            <a:avLst>
              <a:gd name="adj1" fmla="val 100045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EDD1B5D-C0FF-AE13-1E1A-3C4A4DE01776}"/>
              </a:ext>
            </a:extLst>
          </p:cNvPr>
          <p:cNvGrpSpPr/>
          <p:nvPr/>
        </p:nvGrpSpPr>
        <p:grpSpPr>
          <a:xfrm>
            <a:off x="1479885" y="2940077"/>
            <a:ext cx="5039202" cy="683051"/>
            <a:chOff x="4966048" y="4608018"/>
            <a:chExt cx="2259903" cy="637673"/>
          </a:xfrm>
        </p:grpSpPr>
        <p:cxnSp>
          <p:nvCxnSpPr>
            <p:cNvPr id="7" name="Conector: Angulado 6">
              <a:extLst>
                <a:ext uri="{FF2B5EF4-FFF2-40B4-BE49-F238E27FC236}">
                  <a16:creationId xmlns:a16="http://schemas.microsoft.com/office/drawing/2014/main" id="{68B922F1-898E-FC93-9D4D-8767E6CFB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048" y="4656067"/>
              <a:ext cx="2259903" cy="541576"/>
            </a:xfrm>
            <a:prstGeom prst="bentConnector3">
              <a:avLst>
                <a:gd name="adj1" fmla="val 100045"/>
              </a:avLst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D8ECF2B-C3D8-55D1-AF43-CAFEDBC60C13}"/>
                </a:ext>
              </a:extLst>
            </p:cNvPr>
            <p:cNvCxnSpPr/>
            <p:nvPr/>
          </p:nvCxnSpPr>
          <p:spPr>
            <a:xfrm flipV="1">
              <a:off x="4966048" y="4608018"/>
              <a:ext cx="0" cy="637673"/>
            </a:xfrm>
            <a:prstGeom prst="line">
              <a:avLst/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2D0FE11-90B4-3FA7-3E63-BD923D3F6679}"/>
              </a:ext>
            </a:extLst>
          </p:cNvPr>
          <p:cNvGrpSpPr/>
          <p:nvPr/>
        </p:nvGrpSpPr>
        <p:grpSpPr>
          <a:xfrm>
            <a:off x="2899610" y="2939407"/>
            <a:ext cx="5444266" cy="1104827"/>
            <a:chOff x="4966048" y="4608018"/>
            <a:chExt cx="2259903" cy="637673"/>
          </a:xfrm>
        </p:grpSpPr>
        <p:cxnSp>
          <p:nvCxnSpPr>
            <p:cNvPr id="10" name="Conector: Angulado 9">
              <a:extLst>
                <a:ext uri="{FF2B5EF4-FFF2-40B4-BE49-F238E27FC236}">
                  <a16:creationId xmlns:a16="http://schemas.microsoft.com/office/drawing/2014/main" id="{BE2DB288-E246-5731-2230-026BCDF76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048" y="4656067"/>
              <a:ext cx="2259903" cy="541576"/>
            </a:xfrm>
            <a:prstGeom prst="bentConnector3">
              <a:avLst>
                <a:gd name="adj1" fmla="val 100045"/>
              </a:avLst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2C577BF7-6EA8-874E-14E9-FC5A4D89AD02}"/>
                </a:ext>
              </a:extLst>
            </p:cNvPr>
            <p:cNvCxnSpPr/>
            <p:nvPr/>
          </p:nvCxnSpPr>
          <p:spPr>
            <a:xfrm flipV="1">
              <a:off x="4966048" y="4608018"/>
              <a:ext cx="0" cy="637673"/>
            </a:xfrm>
            <a:prstGeom prst="line">
              <a:avLst/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8875DF4-2159-C025-CC04-A1ED506957BB}"/>
              </a:ext>
            </a:extLst>
          </p:cNvPr>
          <p:cNvGrpSpPr/>
          <p:nvPr/>
        </p:nvGrpSpPr>
        <p:grpSpPr>
          <a:xfrm>
            <a:off x="3561348" y="2938736"/>
            <a:ext cx="6607317" cy="1562697"/>
            <a:chOff x="4966048" y="4608018"/>
            <a:chExt cx="2259903" cy="637673"/>
          </a:xfrm>
        </p:grpSpPr>
        <p:cxnSp>
          <p:nvCxnSpPr>
            <p:cNvPr id="13" name="Conector: Angulado 12">
              <a:extLst>
                <a:ext uri="{FF2B5EF4-FFF2-40B4-BE49-F238E27FC236}">
                  <a16:creationId xmlns:a16="http://schemas.microsoft.com/office/drawing/2014/main" id="{FFBB9EAF-4012-1BB1-4E7B-BB9C915C9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048" y="4656067"/>
              <a:ext cx="2259903" cy="541576"/>
            </a:xfrm>
            <a:prstGeom prst="bentConnector3">
              <a:avLst>
                <a:gd name="adj1" fmla="val 100045"/>
              </a:avLst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559FB25B-7E69-6ECA-8996-3381E2A1FECA}"/>
                </a:ext>
              </a:extLst>
            </p:cNvPr>
            <p:cNvCxnSpPr/>
            <p:nvPr/>
          </p:nvCxnSpPr>
          <p:spPr>
            <a:xfrm flipV="1">
              <a:off x="4966048" y="4608018"/>
              <a:ext cx="0" cy="637673"/>
            </a:xfrm>
            <a:prstGeom prst="line">
              <a:avLst/>
            </a:prstGeom>
            <a:ln w="571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B19689-D616-E1B6-E120-6AFC16521502}"/>
              </a:ext>
            </a:extLst>
          </p:cNvPr>
          <p:cNvSpPr/>
          <p:nvPr/>
        </p:nvSpPr>
        <p:spPr>
          <a:xfrm>
            <a:off x="0" y="243269"/>
            <a:ext cx="33202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0">
                <a:ln w="12700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Segunda Forma Normal (2FN)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96DA010-B52F-FF8C-0677-C2DBB743B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03" y="4979477"/>
            <a:ext cx="2635476" cy="169068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8EB9194-8045-4DFC-16CE-3BF170C37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819" y="4968320"/>
            <a:ext cx="4316078" cy="171299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7E34A3E-38BE-3F2A-BDA0-FCEBD8F6D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1373" y="5088072"/>
            <a:ext cx="3322580" cy="1473492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E251DAA-948A-9676-5F24-876557C72E35}"/>
              </a:ext>
            </a:extLst>
          </p:cNvPr>
          <p:cNvGrpSpPr/>
          <p:nvPr/>
        </p:nvGrpSpPr>
        <p:grpSpPr>
          <a:xfrm flipV="1">
            <a:off x="757000" y="4748620"/>
            <a:ext cx="3694681" cy="264393"/>
            <a:chOff x="4966048" y="4608018"/>
            <a:chExt cx="2259903" cy="637673"/>
          </a:xfrm>
        </p:grpSpPr>
        <p:cxnSp>
          <p:nvCxnSpPr>
            <p:cNvPr id="20" name="Conector: Angulado 19">
              <a:extLst>
                <a:ext uri="{FF2B5EF4-FFF2-40B4-BE49-F238E27FC236}">
                  <a16:creationId xmlns:a16="http://schemas.microsoft.com/office/drawing/2014/main" id="{A95B234C-2255-6DC2-1E0D-0738BEA2B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048" y="4656067"/>
              <a:ext cx="2259903" cy="541576"/>
            </a:xfrm>
            <a:prstGeom prst="bentConnector3">
              <a:avLst>
                <a:gd name="adj1" fmla="val 100045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446D14B-D22F-7413-F1E7-87DF7E68C9B5}"/>
                </a:ext>
              </a:extLst>
            </p:cNvPr>
            <p:cNvCxnSpPr/>
            <p:nvPr/>
          </p:nvCxnSpPr>
          <p:spPr>
            <a:xfrm flipV="1">
              <a:off x="4966048" y="4608018"/>
              <a:ext cx="0" cy="637673"/>
            </a:xfrm>
            <a:prstGeom prst="line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10E97A8-C03D-12C6-CA45-FFDB3643D951}"/>
              </a:ext>
            </a:extLst>
          </p:cNvPr>
          <p:cNvGrpSpPr/>
          <p:nvPr/>
        </p:nvGrpSpPr>
        <p:grpSpPr>
          <a:xfrm flipV="1">
            <a:off x="5236613" y="4708345"/>
            <a:ext cx="3107264" cy="304667"/>
            <a:chOff x="4966048" y="4608018"/>
            <a:chExt cx="2259903" cy="637673"/>
          </a:xfrm>
        </p:grpSpPr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D2FD7498-60B3-2627-5E5B-B2A478375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048" y="4656067"/>
              <a:ext cx="2259903" cy="541576"/>
            </a:xfrm>
            <a:prstGeom prst="bentConnector3">
              <a:avLst>
                <a:gd name="adj1" fmla="val 100045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A52F548F-C00F-BFB7-470D-D710DB179326}"/>
                </a:ext>
              </a:extLst>
            </p:cNvPr>
            <p:cNvCxnSpPr/>
            <p:nvPr/>
          </p:nvCxnSpPr>
          <p:spPr>
            <a:xfrm flipV="1">
              <a:off x="4966048" y="4608018"/>
              <a:ext cx="0" cy="637673"/>
            </a:xfrm>
            <a:prstGeom prst="line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DD1BF4F-FF46-0221-BDE6-DFF9DFB186D5}"/>
              </a:ext>
            </a:extLst>
          </p:cNvPr>
          <p:cNvSpPr txBox="1"/>
          <p:nvPr/>
        </p:nvSpPr>
        <p:spPr>
          <a:xfrm>
            <a:off x="4568182" y="4605530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/>
              <a:t>n:n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AEF3ED6-F079-6127-C306-E86944298AAB}"/>
              </a:ext>
            </a:extLst>
          </p:cNvPr>
          <p:cNvSpPr txBox="1"/>
          <p:nvPr/>
        </p:nvSpPr>
        <p:spPr>
          <a:xfrm>
            <a:off x="11393541" y="5912961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5859BDB-C9BF-1359-40F4-ED2E4257E43E}"/>
              </a:ext>
            </a:extLst>
          </p:cNvPr>
          <p:cNvCxnSpPr/>
          <p:nvPr/>
        </p:nvCxnSpPr>
        <p:spPr>
          <a:xfrm>
            <a:off x="5199397" y="4927881"/>
            <a:ext cx="256716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25A93B7-DECA-21E7-8349-AE5F471EB9E1}"/>
              </a:ext>
            </a:extLst>
          </p:cNvPr>
          <p:cNvSpPr txBox="1"/>
          <p:nvPr/>
        </p:nvSpPr>
        <p:spPr>
          <a:xfrm>
            <a:off x="9351818" y="6000749"/>
            <a:ext cx="770659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200">
                <a:ea typeface="Calibri"/>
                <a:cs typeface="Calibri"/>
              </a:rPr>
              <a:t>Audax</a:t>
            </a:r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3023528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6A0B2F49350C4CBA049FF32BEC3A04" ma:contentTypeVersion="4" ma:contentTypeDescription="Crie um novo documento." ma:contentTypeScope="" ma:versionID="f2ee74ee72480dfbc222b4ae0c2bb702">
  <xsd:schema xmlns:xsd="http://www.w3.org/2001/XMLSchema" xmlns:xs="http://www.w3.org/2001/XMLSchema" xmlns:p="http://schemas.microsoft.com/office/2006/metadata/properties" xmlns:ns2="d6fdac7b-884c-4fa7-9c1b-18b821a67411" xmlns:ns3="d8f87d83-d421-423f-8292-f1b4fbcc59af" targetNamespace="http://schemas.microsoft.com/office/2006/metadata/properties" ma:root="true" ma:fieldsID="b46c05d0f2dca32be517587916bbd476" ns2:_="" ns3:_="">
    <xsd:import namespace="d6fdac7b-884c-4fa7-9c1b-18b821a67411"/>
    <xsd:import namespace="d8f87d83-d421-423f-8292-f1b4fbcc59a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fdac7b-884c-4fa7-9c1b-18b821a6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87d83-d421-423f-8292-f1b4fbcc59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1AA6E1-B63D-48D5-B927-CC937B3A05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ABED4F5-4C72-49FE-A47C-6969622BCBB3}">
  <ds:schemaRefs>
    <ds:schemaRef ds:uri="d6fdac7b-884c-4fa7-9c1b-18b821a67411"/>
    <ds:schemaRef ds:uri="d8f87d83-d421-423f-8292-f1b4fbcc59a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10CC989-D9B7-461A-80DD-5E350E09CE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note</dc:creator>
  <cp:revision>1</cp:revision>
  <dcterms:created xsi:type="dcterms:W3CDTF">2022-08-31T13:07:48Z</dcterms:created>
  <dcterms:modified xsi:type="dcterms:W3CDTF">2022-09-01T17:41:49Z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0x010100846A0B2F49350C4CBA049FF32BEC3A04</vt:lpwstr>
  </property>
</Properties>
</file>