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Anaheim"/>
      <p:regular r:id="rId25"/>
    </p:embeddedFont>
    <p:embeddedFont>
      <p:font typeface="Barlow Condensed ExtraBold"/>
      <p:bold r:id="rId26"/>
      <p:boldItalic r:id="rId27"/>
    </p:embeddedFont>
    <p:embeddedFont>
      <p:font typeface="Overpass Mono"/>
      <p:regular r:id="rId28"/>
      <p:bold r:id="rId29"/>
    </p:embeddedFont>
    <p:embeddedFont>
      <p:font typeface="Barlow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CondensedExtraBold-bold.fntdata"/><Relationship Id="rId25" Type="http://schemas.openxmlformats.org/officeDocument/2006/relationships/font" Target="fonts/Anaheim-regular.fntdata"/><Relationship Id="rId28" Type="http://schemas.openxmlformats.org/officeDocument/2006/relationships/font" Target="fonts/OverpassMono-regular.fntdata"/><Relationship Id="rId27" Type="http://schemas.openxmlformats.org/officeDocument/2006/relationships/font" Target="fonts/BarlowCondensedExtra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verpassMon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-bold.fntdata"/><Relationship Id="rId30" Type="http://schemas.openxmlformats.org/officeDocument/2006/relationships/font" Target="fonts/Barlow-regular.fntdata"/><Relationship Id="rId11" Type="http://schemas.openxmlformats.org/officeDocument/2006/relationships/slide" Target="slides/slide7.xml"/><Relationship Id="rId33" Type="http://schemas.openxmlformats.org/officeDocument/2006/relationships/font" Target="fonts/Barlow-boldItalic.fntdata"/><Relationship Id="rId10" Type="http://schemas.openxmlformats.org/officeDocument/2006/relationships/slide" Target="slides/slide6.xml"/><Relationship Id="rId32" Type="http://schemas.openxmlformats.org/officeDocument/2006/relationships/font" Target="fonts/Barlow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5a1d58e0b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5a1d58e0b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5a1d58e0b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5a1d58e0b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8b872573b1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8b872573b1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3f381c3e3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3f381c3e3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3f381c3e3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3f381c3e3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3f381c3e3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3f381c3e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3f381c3e3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3f381c3e3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8b872573b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8b872573b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3f381c3e3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3f381c3e3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3f381c3e3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3f381c3e3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aac89959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aac89959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822dda0a4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822dda0a4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b872573b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8b872573b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5a1d58e0b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5a1d58e0b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8b3994a781_0_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8b3994a781_0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8d4cbd36da_4_31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8d4cbd36da_4_31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b9fd0675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b9fd0675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22dda0a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822dda0a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de203a35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8de203a35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Relationship Id="rId4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blog.betrybe.com/tecnologia/testes-unitario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ctrTitle"/>
          </p:nvPr>
        </p:nvSpPr>
        <p:spPr>
          <a:xfrm>
            <a:off x="403500" y="1936650"/>
            <a:ext cx="8337000" cy="12702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 unitário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4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88" name="Google Shape;488;p34"/>
          <p:cNvSpPr txBox="1"/>
          <p:nvPr>
            <p:ph type="title"/>
          </p:nvPr>
        </p:nvSpPr>
        <p:spPr>
          <a:xfrm>
            <a:off x="1278000" y="2055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9" name="Google Shape;4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750" y="990600"/>
            <a:ext cx="573405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5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testar</a:t>
            </a:r>
            <a:endParaRPr/>
          </a:p>
        </p:txBody>
      </p:sp>
      <p:sp>
        <p:nvSpPr>
          <p:cNvPr id="495" name="Google Shape;495;p35"/>
          <p:cNvSpPr/>
          <p:nvPr/>
        </p:nvSpPr>
        <p:spPr>
          <a:xfrm>
            <a:off x="1301800" y="1252275"/>
            <a:ext cx="4407600" cy="9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5"/>
          <p:cNvSpPr txBox="1"/>
          <p:nvPr>
            <p:ph idx="1" type="subTitle"/>
          </p:nvPr>
        </p:nvSpPr>
        <p:spPr>
          <a:xfrm flipH="1">
            <a:off x="1429025" y="1065075"/>
            <a:ext cx="4216800" cy="13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Principal regra: “Tenha criatividade para imaginar as possibilidades de teste”.</a:t>
            </a:r>
            <a:endParaRPr sz="14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97" name="Google Shape;497;p35"/>
          <p:cNvSpPr txBox="1"/>
          <p:nvPr/>
        </p:nvSpPr>
        <p:spPr>
          <a:xfrm>
            <a:off x="1301800" y="2221575"/>
            <a:ext cx="5285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 Mono"/>
              <a:buChar char="❏"/>
            </a:pP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Comece pelas mais simples;</a:t>
            </a:r>
            <a:endParaRPr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 Mono"/>
              <a:buChar char="❏"/>
            </a:pP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Use apenas dados suficientes;</a:t>
            </a:r>
            <a:endParaRPr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 Mono"/>
              <a:buChar char="❏"/>
            </a:pP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Não teste métodos triviais, tipo get e set;</a:t>
            </a:r>
            <a:endParaRPr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 Mono"/>
              <a:buChar char="❏"/>
            </a:pP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Validação de dados;</a:t>
            </a:r>
            <a:endParaRPr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 Mono"/>
              <a:buChar char="❏"/>
            </a:pP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Achou um bug? Não conserte sem antes escrever testes que o pegue.</a:t>
            </a:r>
            <a:endParaRPr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6"/>
          <p:cNvSpPr txBox="1"/>
          <p:nvPr>
            <p:ph idx="6" type="title"/>
          </p:nvPr>
        </p:nvSpPr>
        <p:spPr>
          <a:xfrm>
            <a:off x="905600" y="134800"/>
            <a:ext cx="7145700" cy="13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Ferramentas para testes unitários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03" name="Google Shape;503;p36"/>
          <p:cNvSpPr txBox="1"/>
          <p:nvPr>
            <p:ph idx="2" type="ctrTitle"/>
          </p:nvPr>
        </p:nvSpPr>
        <p:spPr>
          <a:xfrm flipH="1">
            <a:off x="3445250" y="1864972"/>
            <a:ext cx="2066400" cy="4941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NUnit e xUnit</a:t>
            </a:r>
            <a:endParaRPr/>
          </a:p>
        </p:txBody>
      </p:sp>
      <p:grpSp>
        <p:nvGrpSpPr>
          <p:cNvPr id="504" name="Google Shape;504;p36"/>
          <p:cNvGrpSpPr/>
          <p:nvPr/>
        </p:nvGrpSpPr>
        <p:grpSpPr>
          <a:xfrm>
            <a:off x="3851848" y="2570562"/>
            <a:ext cx="1440305" cy="2572929"/>
            <a:chOff x="3851848" y="2570562"/>
            <a:chExt cx="1440305" cy="2572929"/>
          </a:xfrm>
        </p:grpSpPr>
        <p:sp>
          <p:nvSpPr>
            <p:cNvPr id="505" name="Google Shape;505;p36"/>
            <p:cNvSpPr/>
            <p:nvPr/>
          </p:nvSpPr>
          <p:spPr>
            <a:xfrm>
              <a:off x="3851848" y="4010317"/>
              <a:ext cx="1440305" cy="719800"/>
            </a:xfrm>
            <a:custGeom>
              <a:rect b="b" l="l" r="r" t="t"/>
              <a:pathLst>
                <a:path extrusionOk="0" h="22492" w="45006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4213029" y="4730018"/>
              <a:ext cx="719800" cy="413472"/>
            </a:xfrm>
            <a:custGeom>
              <a:rect b="b" l="l" r="r" t="t"/>
              <a:pathLst>
                <a:path extrusionOk="0" h="12920" w="22492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3851848" y="2570562"/>
              <a:ext cx="1440305" cy="1439920"/>
            </a:xfrm>
            <a:custGeom>
              <a:rect b="b" l="l" r="r" t="t"/>
              <a:pathLst>
                <a:path extrusionOk="0" h="44994" w="45006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36"/>
          <p:cNvGrpSpPr/>
          <p:nvPr/>
        </p:nvGrpSpPr>
        <p:grpSpPr>
          <a:xfrm>
            <a:off x="1349436" y="2570562"/>
            <a:ext cx="1798893" cy="2572929"/>
            <a:chOff x="1349436" y="2570562"/>
            <a:chExt cx="1798893" cy="2572929"/>
          </a:xfrm>
        </p:grpSpPr>
        <p:sp>
          <p:nvSpPr>
            <p:cNvPr id="509" name="Google Shape;509;p36"/>
            <p:cNvSpPr/>
            <p:nvPr/>
          </p:nvSpPr>
          <p:spPr>
            <a:xfrm>
              <a:off x="1349436" y="4010317"/>
              <a:ext cx="1798893" cy="719800"/>
            </a:xfrm>
            <a:custGeom>
              <a:rect b="b" l="l" r="r" t="t"/>
              <a:pathLst>
                <a:path extrusionOk="0" h="22492" w="56211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1349436" y="4010317"/>
              <a:ext cx="1798893" cy="719800"/>
            </a:xfrm>
            <a:custGeom>
              <a:rect b="b" l="l" r="r" t="t"/>
              <a:pathLst>
                <a:path extrusionOk="0" h="22492" w="56211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2428436" y="4730018"/>
              <a:ext cx="719800" cy="413472"/>
            </a:xfrm>
            <a:custGeom>
              <a:rect b="b" l="l" r="r" t="t"/>
              <a:pathLst>
                <a:path extrusionOk="0" h="12920" w="22492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1349436" y="2570562"/>
              <a:ext cx="1439952" cy="1439920"/>
            </a:xfrm>
            <a:custGeom>
              <a:rect b="b" l="l" r="r" t="t"/>
              <a:pathLst>
                <a:path extrusionOk="0" h="44994" w="44995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36"/>
          <p:cNvGrpSpPr/>
          <p:nvPr/>
        </p:nvGrpSpPr>
        <p:grpSpPr>
          <a:xfrm>
            <a:off x="5995705" y="2570562"/>
            <a:ext cx="1798893" cy="2572929"/>
            <a:chOff x="5995705" y="2570562"/>
            <a:chExt cx="1798893" cy="2572929"/>
          </a:xfrm>
        </p:grpSpPr>
        <p:sp>
          <p:nvSpPr>
            <p:cNvPr id="514" name="Google Shape;514;p36"/>
            <p:cNvSpPr/>
            <p:nvPr/>
          </p:nvSpPr>
          <p:spPr>
            <a:xfrm>
              <a:off x="5995705" y="4010317"/>
              <a:ext cx="1798893" cy="719800"/>
            </a:xfrm>
            <a:custGeom>
              <a:rect b="b" l="l" r="r" t="t"/>
              <a:pathLst>
                <a:path extrusionOk="0" h="22492" w="56211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5995705" y="4010317"/>
              <a:ext cx="1798893" cy="719800"/>
            </a:xfrm>
            <a:custGeom>
              <a:rect b="b" l="l" r="r" t="t"/>
              <a:pathLst>
                <a:path extrusionOk="0" h="22492" w="56211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6354614" y="2570562"/>
              <a:ext cx="1439952" cy="1439920"/>
            </a:xfrm>
            <a:custGeom>
              <a:rect b="b" l="l" r="r" t="t"/>
              <a:pathLst>
                <a:path extrusionOk="0" h="44994" w="44995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5995705" y="4730018"/>
              <a:ext cx="720184" cy="413472"/>
            </a:xfrm>
            <a:custGeom>
              <a:rect b="b" l="l" r="r" t="t"/>
              <a:pathLst>
                <a:path extrusionOk="0" h="12920" w="22504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8" name="Google Shape;518;p36"/>
          <p:cNvSpPr txBox="1"/>
          <p:nvPr>
            <p:ph idx="7" type="ctrTitle"/>
          </p:nvPr>
        </p:nvSpPr>
        <p:spPr>
          <a:xfrm flipH="1">
            <a:off x="1005737" y="1735629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JUnit</a:t>
            </a:r>
            <a:endParaRPr/>
          </a:p>
        </p:txBody>
      </p:sp>
      <p:sp>
        <p:nvSpPr>
          <p:cNvPr id="519" name="Google Shape;519;p36"/>
          <p:cNvSpPr txBox="1"/>
          <p:nvPr>
            <p:ph idx="8" type="ctrTitle"/>
          </p:nvPr>
        </p:nvSpPr>
        <p:spPr>
          <a:xfrm flipH="1">
            <a:off x="6056112" y="1735629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PHPUnit</a:t>
            </a:r>
            <a:endParaRPr/>
          </a:p>
        </p:txBody>
      </p:sp>
      <p:pic>
        <p:nvPicPr>
          <p:cNvPr id="520" name="Google Shape;52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0825" y="2909700"/>
            <a:ext cx="1342378" cy="75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7675" y="2807726"/>
            <a:ext cx="1726274" cy="87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6600" y="2653438"/>
            <a:ext cx="1184650" cy="118465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6"/>
          <p:cNvSpPr txBox="1"/>
          <p:nvPr/>
        </p:nvSpPr>
        <p:spPr>
          <a:xfrm>
            <a:off x="2347100" y="1095300"/>
            <a:ext cx="426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“Frameworks”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7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JUnit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 que é?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38"/>
          <p:cNvPicPr preferRelativeResize="0"/>
          <p:nvPr/>
        </p:nvPicPr>
        <p:blipFill rotWithShape="1">
          <a:blip r:embed="rId3">
            <a:alphaModFix/>
          </a:blip>
          <a:srcRect b="4812" l="24495" r="9353" t="18187"/>
          <a:stretch/>
        </p:blipFill>
        <p:spPr>
          <a:xfrm>
            <a:off x="5390575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38"/>
          <p:cNvSpPr txBox="1"/>
          <p:nvPr>
            <p:ph type="title"/>
          </p:nvPr>
        </p:nvSpPr>
        <p:spPr>
          <a:xfrm>
            <a:off x="169300" y="435325"/>
            <a:ext cx="8690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Porque usar JUnit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35" name="Google Shape;535;p38"/>
          <p:cNvSpPr/>
          <p:nvPr/>
        </p:nvSpPr>
        <p:spPr>
          <a:xfrm>
            <a:off x="7524726" y="4391025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8"/>
          <p:cNvSpPr txBox="1"/>
          <p:nvPr/>
        </p:nvSpPr>
        <p:spPr>
          <a:xfrm>
            <a:off x="720000" y="2569463"/>
            <a:ext cx="426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 Mono"/>
              <a:buChar char="❏"/>
            </a:pP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Facilita a criação, execução automática de testes e apresentação dos resultados</a:t>
            </a: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37" name="Google Shape;537;p38"/>
          <p:cNvSpPr txBox="1"/>
          <p:nvPr/>
        </p:nvSpPr>
        <p:spPr>
          <a:xfrm>
            <a:off x="720000" y="3560013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 Mono"/>
              <a:buChar char="❏"/>
            </a:pP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É orientado a objeto</a:t>
            </a: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38" name="Google Shape;538;p38"/>
          <p:cNvSpPr txBox="1"/>
          <p:nvPr/>
        </p:nvSpPr>
        <p:spPr>
          <a:xfrm>
            <a:off x="720000" y="4160038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 Mono"/>
              <a:buChar char="❏"/>
            </a:pP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É </a:t>
            </a: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gratuito</a:t>
            </a: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!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9"/>
          <p:cNvSpPr/>
          <p:nvPr/>
        </p:nvSpPr>
        <p:spPr>
          <a:xfrm>
            <a:off x="2094200" y="1133475"/>
            <a:ext cx="4952400" cy="4010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4" name="Google Shape;5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200" y="1133475"/>
            <a:ext cx="4952476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4200" y="2777600"/>
            <a:ext cx="4952474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0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Analisando o resultado no JUnit</a:t>
            </a:r>
            <a:endParaRPr sz="3000"/>
          </a:p>
        </p:txBody>
      </p:sp>
      <p:pic>
        <p:nvPicPr>
          <p:cNvPr id="551" name="Google Shape;55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850" y="796250"/>
            <a:ext cx="250507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50" y="1144650"/>
            <a:ext cx="6057900" cy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41"/>
          <p:cNvSpPr txBox="1"/>
          <p:nvPr/>
        </p:nvSpPr>
        <p:spPr>
          <a:xfrm>
            <a:off x="295200" y="266050"/>
            <a:ext cx="855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Rodando o teste em modo gráfico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50" y="1245275"/>
            <a:ext cx="6057900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42"/>
          <p:cNvSpPr txBox="1"/>
          <p:nvPr/>
        </p:nvSpPr>
        <p:spPr>
          <a:xfrm>
            <a:off x="3072000" y="26605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Sucesso</a:t>
            </a:r>
            <a:endParaRPr b="1" sz="3000"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Google Shape;56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800" y="1027525"/>
            <a:ext cx="6096000" cy="3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43"/>
          <p:cNvSpPr txBox="1"/>
          <p:nvPr/>
        </p:nvSpPr>
        <p:spPr>
          <a:xfrm>
            <a:off x="2886175" y="1451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Falha</a:t>
            </a:r>
            <a:endParaRPr b="1" sz="3000"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6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6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4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 unitário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4"/>
          <p:cNvSpPr/>
          <p:nvPr/>
        </p:nvSpPr>
        <p:spPr>
          <a:xfrm flipH="1">
            <a:off x="7903705" y="1829925"/>
            <a:ext cx="407895" cy="179698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4"/>
          <p:cNvSpPr/>
          <p:nvPr/>
        </p:nvSpPr>
        <p:spPr>
          <a:xfrm flipH="1">
            <a:off x="1187626" y="3498350"/>
            <a:ext cx="218403" cy="179751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4"/>
          <p:cNvSpPr/>
          <p:nvPr/>
        </p:nvSpPr>
        <p:spPr>
          <a:xfrm flipH="1">
            <a:off x="1082114" y="2126750"/>
            <a:ext cx="323913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4"/>
          <p:cNvSpPr/>
          <p:nvPr/>
        </p:nvSpPr>
        <p:spPr>
          <a:xfrm flipH="1">
            <a:off x="7734270" y="2126750"/>
            <a:ext cx="218409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4"/>
          <p:cNvSpPr/>
          <p:nvPr/>
        </p:nvSpPr>
        <p:spPr>
          <a:xfrm flipH="1">
            <a:off x="637061" y="2424475"/>
            <a:ext cx="471489" cy="178849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4"/>
          <p:cNvSpPr/>
          <p:nvPr/>
        </p:nvSpPr>
        <p:spPr>
          <a:xfrm flipH="1" rot="-5400000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4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Danieli &amp; Rafael</a:t>
            </a:r>
            <a:endParaRPr/>
          </a:p>
        </p:txBody>
      </p:sp>
      <p:sp>
        <p:nvSpPr>
          <p:cNvPr id="582" name="Google Shape;582;p44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 Fábio Cordeiro</a:t>
            </a:r>
            <a:r>
              <a:rPr lang="en"/>
              <a:t>        </a:t>
            </a:r>
            <a:endParaRPr/>
          </a:p>
        </p:txBody>
      </p:sp>
      <p:sp>
        <p:nvSpPr>
          <p:cNvPr id="583" name="Google Shape;583;p44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Banco de dados</a:t>
            </a:r>
            <a:endParaRPr/>
          </a:p>
        </p:txBody>
      </p:sp>
      <p:sp>
        <p:nvSpPr>
          <p:cNvPr id="584" name="Google Shape;584;p44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585" name="Google Shape;585;p44"/>
          <p:cNvSpPr txBox="1"/>
          <p:nvPr>
            <p:ph idx="4" type="subTitle"/>
          </p:nvPr>
        </p:nvSpPr>
        <p:spPr>
          <a:xfrm flipH="1">
            <a:off x="2265750" y="3585925"/>
            <a:ext cx="5664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https://www.devmedia.com.br/e-ai-como-voce-testa-seus-codigos/39478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https://www.devmedia.com.br/junit-tutorial/1432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https://www.youtube.com/watch?v=IFzl5yWjbb4&amp;ab_channel=Filhodanuvem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https://blog.betrybe.com/tecnologia/testes-unitarios/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https://tableless.com.br/como-e-porqu%C3%AA-organizar-a-sua-pir%C3%A2mide-de-testes/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4"/>
          <p:cNvSpPr/>
          <p:nvPr/>
        </p:nvSpPr>
        <p:spPr>
          <a:xfrm>
            <a:off x="7019925" y="18299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4"/>
          <p:cNvSpPr/>
          <p:nvPr/>
        </p:nvSpPr>
        <p:spPr>
          <a:xfrm flipH="1" rot="10800000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4"/>
          <p:cNvSpPr/>
          <p:nvPr/>
        </p:nvSpPr>
        <p:spPr>
          <a:xfrm flipH="1">
            <a:off x="728536" y="3201525"/>
            <a:ext cx="488864" cy="179698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4"/>
          <p:cNvSpPr/>
          <p:nvPr/>
        </p:nvSpPr>
        <p:spPr>
          <a:xfrm flipH="1">
            <a:off x="514308" y="3498350"/>
            <a:ext cx="570167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4"/>
          <p:cNvSpPr/>
          <p:nvPr/>
        </p:nvSpPr>
        <p:spPr>
          <a:xfrm flipH="1">
            <a:off x="877356" y="3796075"/>
            <a:ext cx="323894" cy="178849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4"/>
          <p:cNvSpPr/>
          <p:nvPr/>
        </p:nvSpPr>
        <p:spPr>
          <a:xfrm flipH="1">
            <a:off x="514360" y="1829925"/>
            <a:ext cx="703042" cy="179698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4"/>
          <p:cNvSpPr/>
          <p:nvPr/>
        </p:nvSpPr>
        <p:spPr>
          <a:xfrm flipH="1">
            <a:off x="783204" y="2127175"/>
            <a:ext cx="178816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4"/>
          <p:cNvSpPr/>
          <p:nvPr/>
        </p:nvSpPr>
        <p:spPr>
          <a:xfrm flipH="1">
            <a:off x="8071052" y="2126750"/>
            <a:ext cx="570173" cy="179751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4"/>
          <p:cNvSpPr/>
          <p:nvPr/>
        </p:nvSpPr>
        <p:spPr>
          <a:xfrm flipH="1">
            <a:off x="7930661" y="2424475"/>
            <a:ext cx="471489" cy="178849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4"/>
          <p:cNvSpPr txBox="1"/>
          <p:nvPr>
            <p:ph idx="8" type="subTitle"/>
          </p:nvPr>
        </p:nvSpPr>
        <p:spPr>
          <a:xfrm flipH="1">
            <a:off x="2266025" y="2208200"/>
            <a:ext cx="2659800" cy="867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programador de sistemas, SENAC Florianópolis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28/09/2022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4"/>
          <p:cNvSpPr/>
          <p:nvPr/>
        </p:nvSpPr>
        <p:spPr>
          <a:xfrm>
            <a:off x="1489597" y="3357804"/>
            <a:ext cx="461206" cy="460842"/>
          </a:xfrm>
          <a:custGeom>
            <a:rect b="b" l="l" r="r" t="t"/>
            <a:pathLst>
              <a:path extrusionOk="0" h="15193" w="15205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4"/>
          <p:cNvSpPr/>
          <p:nvPr/>
        </p:nvSpPr>
        <p:spPr>
          <a:xfrm>
            <a:off x="1518292" y="1986386"/>
            <a:ext cx="403817" cy="460478"/>
          </a:xfrm>
          <a:custGeom>
            <a:rect b="b" l="l" r="r" t="t"/>
            <a:pathLst>
              <a:path extrusionOk="0" h="15181" w="13313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8" name="Google Shape;598;p44"/>
          <p:cNvGrpSpPr/>
          <p:nvPr/>
        </p:nvGrpSpPr>
        <p:grpSpPr>
          <a:xfrm>
            <a:off x="7190734" y="1989677"/>
            <a:ext cx="431782" cy="457187"/>
            <a:chOff x="-1611775" y="1332800"/>
            <a:chExt cx="469175" cy="492075"/>
          </a:xfrm>
        </p:grpSpPr>
        <p:sp>
          <p:nvSpPr>
            <p:cNvPr id="599" name="Google Shape;599;p44"/>
            <p:cNvSpPr/>
            <p:nvPr/>
          </p:nvSpPr>
          <p:spPr>
            <a:xfrm>
              <a:off x="-1581150" y="1758225"/>
              <a:ext cx="107025" cy="66650"/>
            </a:xfrm>
            <a:custGeom>
              <a:rect b="b" l="l" r="r" t="t"/>
              <a:pathLst>
                <a:path extrusionOk="0" h="2666" w="4281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-1303525" y="1480925"/>
              <a:ext cx="86875" cy="87275"/>
            </a:xfrm>
            <a:custGeom>
              <a:rect b="b" l="l" r="r" t="t"/>
              <a:pathLst>
                <a:path extrusionOk="0" h="3491" w="3475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-1611775" y="1332800"/>
              <a:ext cx="291975" cy="424600"/>
            </a:xfrm>
            <a:custGeom>
              <a:rect b="b" l="l" r="r" t="t"/>
              <a:pathLst>
                <a:path extrusionOk="0" h="16984" w="11679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4"/>
            <p:cNvSpPr/>
            <p:nvPr/>
          </p:nvSpPr>
          <p:spPr>
            <a:xfrm>
              <a:off x="-1466375" y="1586775"/>
              <a:ext cx="323775" cy="214850"/>
            </a:xfrm>
            <a:custGeom>
              <a:rect b="b" l="l" r="r" t="t"/>
              <a:pathLst>
                <a:path extrusionOk="0" h="8594" w="12951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27"/>
          <p:cNvGrpSpPr/>
          <p:nvPr/>
        </p:nvGrpSpPr>
        <p:grpSpPr>
          <a:xfrm>
            <a:off x="2782030" y="983421"/>
            <a:ext cx="3579945" cy="2730848"/>
            <a:chOff x="1621700" y="238125"/>
            <a:chExt cx="4370050" cy="4025425"/>
          </a:xfrm>
        </p:grpSpPr>
        <p:sp>
          <p:nvSpPr>
            <p:cNvPr id="342" name="Google Shape;342;p27"/>
            <p:cNvSpPr/>
            <p:nvPr/>
          </p:nvSpPr>
          <p:spPr>
            <a:xfrm>
              <a:off x="2235475" y="2161100"/>
              <a:ext cx="3138650" cy="1012350"/>
            </a:xfrm>
            <a:custGeom>
              <a:rect b="b" l="l" r="r" t="t"/>
              <a:pathLst>
                <a:path extrusionOk="0" h="40494" w="125546">
                  <a:moveTo>
                    <a:pt x="22196" y="1"/>
                  </a:moveTo>
                  <a:lnTo>
                    <a:pt x="8133" y="25661"/>
                  </a:lnTo>
                  <a:lnTo>
                    <a:pt x="1" y="40494"/>
                  </a:lnTo>
                  <a:lnTo>
                    <a:pt x="125545" y="40494"/>
                  </a:lnTo>
                  <a:lnTo>
                    <a:pt x="117413" y="25661"/>
                  </a:lnTo>
                  <a:lnTo>
                    <a:pt x="1033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Integration</a:t>
              </a:r>
              <a:endParaRPr b="1"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2825775" y="238125"/>
              <a:ext cx="1961900" cy="1850225"/>
            </a:xfrm>
            <a:custGeom>
              <a:rect b="b" l="l" r="r" t="t"/>
              <a:pathLst>
                <a:path extrusionOk="0" h="74009" w="78476">
                  <a:moveTo>
                    <a:pt x="39246" y="0"/>
                  </a:moveTo>
                  <a:lnTo>
                    <a:pt x="1" y="74009"/>
                  </a:lnTo>
                  <a:lnTo>
                    <a:pt x="78476" y="74009"/>
                  </a:lnTo>
                  <a:lnTo>
                    <a:pt x="392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e2e</a:t>
              </a:r>
              <a:endParaRPr b="1"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1621700" y="3256600"/>
              <a:ext cx="4370050" cy="1006950"/>
            </a:xfrm>
            <a:custGeom>
              <a:rect b="b" l="l" r="r" t="t"/>
              <a:pathLst>
                <a:path extrusionOk="0" h="40278" w="174802">
                  <a:moveTo>
                    <a:pt x="22750" y="1"/>
                  </a:moveTo>
                  <a:lnTo>
                    <a:pt x="0" y="40278"/>
                  </a:lnTo>
                  <a:lnTo>
                    <a:pt x="174802" y="40278"/>
                  </a:lnTo>
                  <a:lnTo>
                    <a:pt x="1520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Unit test</a:t>
              </a:r>
              <a:endParaRPr b="1"/>
            </a:p>
          </p:txBody>
        </p:sp>
      </p:grpSp>
      <p:sp>
        <p:nvSpPr>
          <p:cNvPr id="345" name="Google Shape;345;p27"/>
          <p:cNvSpPr txBox="1"/>
          <p:nvPr>
            <p:ph type="title"/>
          </p:nvPr>
        </p:nvSpPr>
        <p:spPr>
          <a:xfrm>
            <a:off x="867700" y="314425"/>
            <a:ext cx="6588000" cy="669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Piramide </a:t>
            </a:r>
            <a:endParaRPr/>
          </a:p>
        </p:txBody>
      </p:sp>
      <p:grpSp>
        <p:nvGrpSpPr>
          <p:cNvPr id="346" name="Google Shape;346;p27"/>
          <p:cNvGrpSpPr/>
          <p:nvPr/>
        </p:nvGrpSpPr>
        <p:grpSpPr>
          <a:xfrm>
            <a:off x="5201642" y="1419469"/>
            <a:ext cx="371966" cy="256420"/>
            <a:chOff x="6871342" y="3740044"/>
            <a:chExt cx="371966" cy="256420"/>
          </a:xfrm>
        </p:grpSpPr>
        <p:sp>
          <p:nvSpPr>
            <p:cNvPr id="347" name="Google Shape;347;p27"/>
            <p:cNvSpPr/>
            <p:nvPr/>
          </p:nvSpPr>
          <p:spPr>
            <a:xfrm>
              <a:off x="6871342" y="3816944"/>
              <a:ext cx="371966" cy="179520"/>
            </a:xfrm>
            <a:custGeom>
              <a:rect b="b" l="l" r="r" t="t"/>
              <a:pathLst>
                <a:path extrusionOk="0" h="6833" w="14158">
                  <a:moveTo>
                    <a:pt x="0" y="1"/>
                  </a:move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1"/>
                  </a:ln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6871342" y="3740044"/>
              <a:ext cx="371966" cy="179520"/>
            </a:xfrm>
            <a:custGeom>
              <a:rect b="b" l="l" r="r" t="t"/>
              <a:pathLst>
                <a:path extrusionOk="0" h="6833" w="14158">
                  <a:moveTo>
                    <a:pt x="250" y="1"/>
                  </a:moveTo>
                  <a:cubicBezTo>
                    <a:pt x="111" y="1"/>
                    <a:pt x="0" y="112"/>
                    <a:pt x="0" y="243"/>
                  </a:cubicBez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243"/>
                  </a:lnTo>
                  <a:cubicBezTo>
                    <a:pt x="14157" y="112"/>
                    <a:pt x="14046" y="1"/>
                    <a:pt x="13907" y="1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6890652" y="3759355"/>
              <a:ext cx="333319" cy="140899"/>
            </a:xfrm>
            <a:custGeom>
              <a:rect b="b" l="l" r="r" t="t"/>
              <a:pathLst>
                <a:path extrusionOk="0" h="5363" w="12687">
                  <a:moveTo>
                    <a:pt x="3796" y="486"/>
                  </a:moveTo>
                  <a:cubicBezTo>
                    <a:pt x="3888" y="486"/>
                    <a:pt x="3939" y="606"/>
                    <a:pt x="3878" y="681"/>
                  </a:cubicBezTo>
                  <a:cubicBezTo>
                    <a:pt x="2935" y="1846"/>
                    <a:pt x="2935" y="3518"/>
                    <a:pt x="3878" y="4676"/>
                  </a:cubicBezTo>
                  <a:cubicBezTo>
                    <a:pt x="3940" y="4759"/>
                    <a:pt x="3885" y="4877"/>
                    <a:pt x="3788" y="4877"/>
                  </a:cubicBezTo>
                  <a:lnTo>
                    <a:pt x="1443" y="4877"/>
                  </a:lnTo>
                  <a:cubicBezTo>
                    <a:pt x="1346" y="4398"/>
                    <a:pt x="972" y="4024"/>
                    <a:pt x="493" y="3927"/>
                  </a:cubicBezTo>
                  <a:lnTo>
                    <a:pt x="493" y="1437"/>
                  </a:lnTo>
                  <a:cubicBezTo>
                    <a:pt x="972" y="1340"/>
                    <a:pt x="1346" y="965"/>
                    <a:pt x="1443" y="486"/>
                  </a:cubicBezTo>
                  <a:lnTo>
                    <a:pt x="3788" y="486"/>
                  </a:lnTo>
                  <a:cubicBezTo>
                    <a:pt x="3790" y="486"/>
                    <a:pt x="3793" y="486"/>
                    <a:pt x="3796" y="486"/>
                  </a:cubicBezTo>
                  <a:close/>
                  <a:moveTo>
                    <a:pt x="11251" y="486"/>
                  </a:moveTo>
                  <a:cubicBezTo>
                    <a:pt x="11348" y="972"/>
                    <a:pt x="11723" y="1347"/>
                    <a:pt x="12201" y="1444"/>
                  </a:cubicBezTo>
                  <a:lnTo>
                    <a:pt x="12201" y="3927"/>
                  </a:lnTo>
                  <a:cubicBezTo>
                    <a:pt x="11723" y="4024"/>
                    <a:pt x="11348" y="4398"/>
                    <a:pt x="11251" y="4884"/>
                  </a:cubicBezTo>
                  <a:lnTo>
                    <a:pt x="8900" y="4884"/>
                  </a:lnTo>
                  <a:cubicBezTo>
                    <a:pt x="8796" y="4884"/>
                    <a:pt x="8740" y="4766"/>
                    <a:pt x="8803" y="4683"/>
                  </a:cubicBezTo>
                  <a:cubicBezTo>
                    <a:pt x="9753" y="3518"/>
                    <a:pt x="9753" y="1853"/>
                    <a:pt x="8803" y="688"/>
                  </a:cubicBezTo>
                  <a:cubicBezTo>
                    <a:pt x="8740" y="604"/>
                    <a:pt x="8796" y="486"/>
                    <a:pt x="8900" y="486"/>
                  </a:cubicBezTo>
                  <a:close/>
                  <a:moveTo>
                    <a:pt x="1221" y="1"/>
                  </a:moveTo>
                  <a:cubicBezTo>
                    <a:pt x="1083" y="1"/>
                    <a:pt x="979" y="105"/>
                    <a:pt x="979" y="244"/>
                  </a:cubicBezTo>
                  <a:cubicBezTo>
                    <a:pt x="979" y="646"/>
                    <a:pt x="646" y="972"/>
                    <a:pt x="243" y="972"/>
                  </a:cubicBezTo>
                  <a:cubicBezTo>
                    <a:pt x="112" y="972"/>
                    <a:pt x="1" y="1083"/>
                    <a:pt x="1" y="1222"/>
                  </a:cubicBezTo>
                  <a:lnTo>
                    <a:pt x="1" y="4149"/>
                  </a:lnTo>
                  <a:cubicBezTo>
                    <a:pt x="1" y="4281"/>
                    <a:pt x="112" y="4392"/>
                    <a:pt x="243" y="4392"/>
                  </a:cubicBezTo>
                  <a:cubicBezTo>
                    <a:pt x="646" y="4392"/>
                    <a:pt x="979" y="4718"/>
                    <a:pt x="979" y="5120"/>
                  </a:cubicBezTo>
                  <a:cubicBezTo>
                    <a:pt x="979" y="5259"/>
                    <a:pt x="1083" y="5363"/>
                    <a:pt x="1221" y="5363"/>
                  </a:cubicBezTo>
                  <a:lnTo>
                    <a:pt x="11466" y="5363"/>
                  </a:lnTo>
                  <a:cubicBezTo>
                    <a:pt x="11605" y="5363"/>
                    <a:pt x="11709" y="5259"/>
                    <a:pt x="11709" y="5120"/>
                  </a:cubicBezTo>
                  <a:cubicBezTo>
                    <a:pt x="11709" y="4718"/>
                    <a:pt x="12042" y="4392"/>
                    <a:pt x="12444" y="4392"/>
                  </a:cubicBezTo>
                  <a:cubicBezTo>
                    <a:pt x="12576" y="4392"/>
                    <a:pt x="12687" y="4281"/>
                    <a:pt x="12687" y="4149"/>
                  </a:cubicBezTo>
                  <a:lnTo>
                    <a:pt x="12687" y="1222"/>
                  </a:lnTo>
                  <a:cubicBezTo>
                    <a:pt x="12687" y="1083"/>
                    <a:pt x="12576" y="972"/>
                    <a:pt x="12444" y="972"/>
                  </a:cubicBezTo>
                  <a:cubicBezTo>
                    <a:pt x="12042" y="972"/>
                    <a:pt x="11709" y="646"/>
                    <a:pt x="11709" y="244"/>
                  </a:cubicBezTo>
                  <a:cubicBezTo>
                    <a:pt x="11709" y="105"/>
                    <a:pt x="11605" y="1"/>
                    <a:pt x="11466" y="1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6986862" y="3759355"/>
              <a:ext cx="140899" cy="141083"/>
            </a:xfrm>
            <a:custGeom>
              <a:rect b="b" l="l" r="r" t="t"/>
              <a:pathLst>
                <a:path extrusionOk="0" h="5370" w="5363">
                  <a:moveTo>
                    <a:pt x="2685" y="1"/>
                  </a:moveTo>
                  <a:cubicBezTo>
                    <a:pt x="1201" y="1"/>
                    <a:pt x="1" y="1201"/>
                    <a:pt x="1" y="2685"/>
                  </a:cubicBezTo>
                  <a:cubicBezTo>
                    <a:pt x="1" y="4163"/>
                    <a:pt x="1201" y="5370"/>
                    <a:pt x="2685" y="5370"/>
                  </a:cubicBezTo>
                  <a:cubicBezTo>
                    <a:pt x="4163" y="5370"/>
                    <a:pt x="5363" y="4163"/>
                    <a:pt x="5363" y="2685"/>
                  </a:cubicBezTo>
                  <a:cubicBezTo>
                    <a:pt x="5363" y="1201"/>
                    <a:pt x="4163" y="1"/>
                    <a:pt x="2685" y="1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7025141" y="3785023"/>
              <a:ext cx="64184" cy="89773"/>
            </a:xfrm>
            <a:custGeom>
              <a:rect b="b" l="l" r="r" t="t"/>
              <a:pathLst>
                <a:path extrusionOk="0" h="3417" w="2443">
                  <a:moveTo>
                    <a:pt x="979" y="751"/>
                  </a:moveTo>
                  <a:lnTo>
                    <a:pt x="979" y="1382"/>
                  </a:lnTo>
                  <a:cubicBezTo>
                    <a:pt x="632" y="1264"/>
                    <a:pt x="493" y="1160"/>
                    <a:pt x="493" y="1022"/>
                  </a:cubicBezTo>
                  <a:cubicBezTo>
                    <a:pt x="493" y="938"/>
                    <a:pt x="673" y="800"/>
                    <a:pt x="979" y="751"/>
                  </a:cubicBezTo>
                  <a:close/>
                  <a:moveTo>
                    <a:pt x="1471" y="2027"/>
                  </a:moveTo>
                  <a:cubicBezTo>
                    <a:pt x="1818" y="2145"/>
                    <a:pt x="1957" y="2249"/>
                    <a:pt x="1957" y="2395"/>
                  </a:cubicBezTo>
                  <a:cubicBezTo>
                    <a:pt x="1964" y="2471"/>
                    <a:pt x="1776" y="2617"/>
                    <a:pt x="1471" y="2659"/>
                  </a:cubicBezTo>
                  <a:lnTo>
                    <a:pt x="1471" y="2027"/>
                  </a:lnTo>
                  <a:close/>
                  <a:moveTo>
                    <a:pt x="1225" y="0"/>
                  </a:moveTo>
                  <a:cubicBezTo>
                    <a:pt x="1102" y="0"/>
                    <a:pt x="979" y="82"/>
                    <a:pt x="979" y="245"/>
                  </a:cubicBezTo>
                  <a:lnTo>
                    <a:pt x="979" y="259"/>
                  </a:lnTo>
                  <a:cubicBezTo>
                    <a:pt x="410" y="328"/>
                    <a:pt x="1" y="626"/>
                    <a:pt x="1" y="1022"/>
                  </a:cubicBezTo>
                  <a:cubicBezTo>
                    <a:pt x="1" y="1563"/>
                    <a:pt x="535" y="1771"/>
                    <a:pt x="979" y="1896"/>
                  </a:cubicBezTo>
                  <a:lnTo>
                    <a:pt x="979" y="2659"/>
                  </a:lnTo>
                  <a:cubicBezTo>
                    <a:pt x="673" y="2610"/>
                    <a:pt x="493" y="2471"/>
                    <a:pt x="493" y="2395"/>
                  </a:cubicBezTo>
                  <a:cubicBezTo>
                    <a:pt x="493" y="2232"/>
                    <a:pt x="370" y="2150"/>
                    <a:pt x="247" y="2150"/>
                  </a:cubicBezTo>
                  <a:cubicBezTo>
                    <a:pt x="124" y="2150"/>
                    <a:pt x="1" y="2232"/>
                    <a:pt x="1" y="2395"/>
                  </a:cubicBezTo>
                  <a:cubicBezTo>
                    <a:pt x="1" y="2783"/>
                    <a:pt x="410" y="3089"/>
                    <a:pt x="979" y="3158"/>
                  </a:cubicBezTo>
                  <a:lnTo>
                    <a:pt x="979" y="3172"/>
                  </a:lnTo>
                  <a:cubicBezTo>
                    <a:pt x="979" y="3335"/>
                    <a:pt x="1102" y="3416"/>
                    <a:pt x="1225" y="3416"/>
                  </a:cubicBezTo>
                  <a:cubicBezTo>
                    <a:pt x="1348" y="3416"/>
                    <a:pt x="1471" y="3335"/>
                    <a:pt x="1471" y="3172"/>
                  </a:cubicBezTo>
                  <a:lnTo>
                    <a:pt x="1471" y="3158"/>
                  </a:lnTo>
                  <a:cubicBezTo>
                    <a:pt x="2040" y="3089"/>
                    <a:pt x="2442" y="2783"/>
                    <a:pt x="2442" y="2395"/>
                  </a:cubicBezTo>
                  <a:cubicBezTo>
                    <a:pt x="2442" y="1847"/>
                    <a:pt x="1908" y="1639"/>
                    <a:pt x="1471" y="1521"/>
                  </a:cubicBezTo>
                  <a:lnTo>
                    <a:pt x="1471" y="751"/>
                  </a:lnTo>
                  <a:cubicBezTo>
                    <a:pt x="1776" y="800"/>
                    <a:pt x="1957" y="938"/>
                    <a:pt x="1957" y="1022"/>
                  </a:cubicBezTo>
                  <a:cubicBezTo>
                    <a:pt x="1957" y="1185"/>
                    <a:pt x="2078" y="1266"/>
                    <a:pt x="2199" y="1266"/>
                  </a:cubicBezTo>
                  <a:cubicBezTo>
                    <a:pt x="2321" y="1266"/>
                    <a:pt x="2442" y="1185"/>
                    <a:pt x="2442" y="1022"/>
                  </a:cubicBezTo>
                  <a:cubicBezTo>
                    <a:pt x="2442" y="626"/>
                    <a:pt x="2040" y="328"/>
                    <a:pt x="1471" y="259"/>
                  </a:cubicBezTo>
                  <a:lnTo>
                    <a:pt x="1471" y="245"/>
                  </a:lnTo>
                  <a:cubicBezTo>
                    <a:pt x="1471" y="82"/>
                    <a:pt x="1348" y="0"/>
                    <a:pt x="1225" y="0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6890652" y="3759355"/>
              <a:ext cx="12795" cy="12795"/>
            </a:xfrm>
            <a:custGeom>
              <a:rect b="b" l="l" r="r" t="t"/>
              <a:pathLst>
                <a:path extrusionOk="0" h="487" w="487">
                  <a:moveTo>
                    <a:pt x="243" y="1"/>
                  </a:moveTo>
                  <a:cubicBezTo>
                    <a:pt x="112" y="1"/>
                    <a:pt x="1" y="105"/>
                    <a:pt x="1" y="244"/>
                  </a:cubicBezTo>
                  <a:cubicBezTo>
                    <a:pt x="1" y="376"/>
                    <a:pt x="112" y="486"/>
                    <a:pt x="243" y="486"/>
                  </a:cubicBezTo>
                  <a:cubicBezTo>
                    <a:pt x="382" y="486"/>
                    <a:pt x="486" y="376"/>
                    <a:pt x="486" y="244"/>
                  </a:cubicBezTo>
                  <a:cubicBezTo>
                    <a:pt x="486" y="105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7211203" y="3759355"/>
              <a:ext cx="12768" cy="12795"/>
            </a:xfrm>
            <a:custGeom>
              <a:rect b="b" l="l" r="r" t="t"/>
              <a:pathLst>
                <a:path extrusionOk="0" h="487" w="486">
                  <a:moveTo>
                    <a:pt x="243" y="1"/>
                  </a:moveTo>
                  <a:cubicBezTo>
                    <a:pt x="104" y="1"/>
                    <a:pt x="0" y="105"/>
                    <a:pt x="0" y="244"/>
                  </a:cubicBezTo>
                  <a:cubicBezTo>
                    <a:pt x="0" y="376"/>
                    <a:pt x="104" y="486"/>
                    <a:pt x="243" y="486"/>
                  </a:cubicBezTo>
                  <a:cubicBezTo>
                    <a:pt x="375" y="486"/>
                    <a:pt x="486" y="376"/>
                    <a:pt x="486" y="244"/>
                  </a:cubicBezTo>
                  <a:cubicBezTo>
                    <a:pt x="486" y="105"/>
                    <a:pt x="375" y="1"/>
                    <a:pt x="243" y="1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6890652" y="3887486"/>
              <a:ext cx="12795" cy="12768"/>
            </a:xfrm>
            <a:custGeom>
              <a:rect b="b" l="l" r="r" t="t"/>
              <a:pathLst>
                <a:path extrusionOk="0" h="486" w="487">
                  <a:moveTo>
                    <a:pt x="243" y="0"/>
                  </a:moveTo>
                  <a:cubicBezTo>
                    <a:pt x="112" y="0"/>
                    <a:pt x="1" y="111"/>
                    <a:pt x="1" y="243"/>
                  </a:cubicBezTo>
                  <a:cubicBezTo>
                    <a:pt x="1" y="382"/>
                    <a:pt x="112" y="486"/>
                    <a:pt x="243" y="486"/>
                  </a:cubicBezTo>
                  <a:cubicBezTo>
                    <a:pt x="382" y="486"/>
                    <a:pt x="486" y="382"/>
                    <a:pt x="486" y="243"/>
                  </a:cubicBezTo>
                  <a:cubicBezTo>
                    <a:pt x="486" y="111"/>
                    <a:pt x="382" y="0"/>
                    <a:pt x="243" y="0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7211203" y="3887486"/>
              <a:ext cx="12768" cy="12768"/>
            </a:xfrm>
            <a:custGeom>
              <a:rect b="b" l="l" r="r" t="t"/>
              <a:pathLst>
                <a:path extrusionOk="0" h="486" w="486">
                  <a:moveTo>
                    <a:pt x="243" y="0"/>
                  </a:moveTo>
                  <a:cubicBezTo>
                    <a:pt x="104" y="0"/>
                    <a:pt x="0" y="111"/>
                    <a:pt x="0" y="243"/>
                  </a:cubicBezTo>
                  <a:cubicBezTo>
                    <a:pt x="0" y="382"/>
                    <a:pt x="104" y="486"/>
                    <a:pt x="243" y="486"/>
                  </a:cubicBezTo>
                  <a:cubicBezTo>
                    <a:pt x="375" y="486"/>
                    <a:pt x="486" y="382"/>
                    <a:pt x="486" y="243"/>
                  </a:cubicBezTo>
                  <a:cubicBezTo>
                    <a:pt x="486" y="111"/>
                    <a:pt x="375" y="0"/>
                    <a:pt x="243" y="0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871342" y="3932306"/>
              <a:ext cx="371966" cy="12952"/>
            </a:xfrm>
            <a:custGeom>
              <a:rect b="b" l="l" r="r" t="t"/>
              <a:pathLst>
                <a:path extrusionOk="0" h="493" w="14158">
                  <a:moveTo>
                    <a:pt x="0" y="0"/>
                  </a:moveTo>
                  <a:lnTo>
                    <a:pt x="0" y="493"/>
                  </a:lnTo>
                  <a:lnTo>
                    <a:pt x="14157" y="493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871342" y="3958001"/>
              <a:ext cx="371966" cy="12768"/>
            </a:xfrm>
            <a:custGeom>
              <a:rect b="b" l="l" r="r" t="t"/>
              <a:pathLst>
                <a:path extrusionOk="0" h="486" w="14158">
                  <a:moveTo>
                    <a:pt x="0" y="0"/>
                  </a:moveTo>
                  <a:lnTo>
                    <a:pt x="0" y="486"/>
                  </a:lnTo>
                  <a:lnTo>
                    <a:pt x="14157" y="486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871342" y="3983695"/>
              <a:ext cx="371966" cy="12768"/>
            </a:xfrm>
            <a:custGeom>
              <a:rect b="b" l="l" r="r" t="t"/>
              <a:pathLst>
                <a:path extrusionOk="0" h="486" w="14158">
                  <a:moveTo>
                    <a:pt x="0" y="0"/>
                  </a:moveTo>
                  <a:lnTo>
                    <a:pt x="0" y="243"/>
                  </a:lnTo>
                  <a:cubicBezTo>
                    <a:pt x="0" y="375"/>
                    <a:pt x="111" y="486"/>
                    <a:pt x="250" y="486"/>
                  </a:cubicBezTo>
                  <a:lnTo>
                    <a:pt x="13907" y="486"/>
                  </a:lnTo>
                  <a:cubicBezTo>
                    <a:pt x="14046" y="486"/>
                    <a:pt x="14157" y="375"/>
                    <a:pt x="14157" y="243"/>
                  </a:cubicBezTo>
                  <a:lnTo>
                    <a:pt x="14157" y="0"/>
                  </a:ln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27"/>
          <p:cNvGrpSpPr/>
          <p:nvPr/>
        </p:nvGrpSpPr>
        <p:grpSpPr>
          <a:xfrm>
            <a:off x="5877592" y="2443532"/>
            <a:ext cx="371966" cy="256420"/>
            <a:chOff x="6871342" y="3740044"/>
            <a:chExt cx="371966" cy="256420"/>
          </a:xfrm>
        </p:grpSpPr>
        <p:sp>
          <p:nvSpPr>
            <p:cNvPr id="360" name="Google Shape;360;p27"/>
            <p:cNvSpPr/>
            <p:nvPr/>
          </p:nvSpPr>
          <p:spPr>
            <a:xfrm>
              <a:off x="6871342" y="3816944"/>
              <a:ext cx="371966" cy="179520"/>
            </a:xfrm>
            <a:custGeom>
              <a:rect b="b" l="l" r="r" t="t"/>
              <a:pathLst>
                <a:path extrusionOk="0" h="6833" w="14158">
                  <a:moveTo>
                    <a:pt x="0" y="1"/>
                  </a:move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1"/>
                  </a:ln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6871342" y="3740044"/>
              <a:ext cx="371966" cy="179520"/>
            </a:xfrm>
            <a:custGeom>
              <a:rect b="b" l="l" r="r" t="t"/>
              <a:pathLst>
                <a:path extrusionOk="0" h="6833" w="14158">
                  <a:moveTo>
                    <a:pt x="250" y="1"/>
                  </a:moveTo>
                  <a:cubicBezTo>
                    <a:pt x="111" y="1"/>
                    <a:pt x="0" y="112"/>
                    <a:pt x="0" y="243"/>
                  </a:cubicBez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243"/>
                  </a:lnTo>
                  <a:cubicBezTo>
                    <a:pt x="14157" y="112"/>
                    <a:pt x="14046" y="1"/>
                    <a:pt x="13907" y="1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6890652" y="3759355"/>
              <a:ext cx="333319" cy="140899"/>
            </a:xfrm>
            <a:custGeom>
              <a:rect b="b" l="l" r="r" t="t"/>
              <a:pathLst>
                <a:path extrusionOk="0" h="5363" w="12687">
                  <a:moveTo>
                    <a:pt x="3796" y="486"/>
                  </a:moveTo>
                  <a:cubicBezTo>
                    <a:pt x="3888" y="486"/>
                    <a:pt x="3939" y="606"/>
                    <a:pt x="3878" y="681"/>
                  </a:cubicBezTo>
                  <a:cubicBezTo>
                    <a:pt x="2935" y="1846"/>
                    <a:pt x="2935" y="3518"/>
                    <a:pt x="3878" y="4676"/>
                  </a:cubicBezTo>
                  <a:cubicBezTo>
                    <a:pt x="3940" y="4759"/>
                    <a:pt x="3885" y="4877"/>
                    <a:pt x="3788" y="4877"/>
                  </a:cubicBezTo>
                  <a:lnTo>
                    <a:pt x="1443" y="4877"/>
                  </a:lnTo>
                  <a:cubicBezTo>
                    <a:pt x="1346" y="4398"/>
                    <a:pt x="972" y="4024"/>
                    <a:pt x="493" y="3927"/>
                  </a:cubicBezTo>
                  <a:lnTo>
                    <a:pt x="493" y="1437"/>
                  </a:lnTo>
                  <a:cubicBezTo>
                    <a:pt x="972" y="1340"/>
                    <a:pt x="1346" y="965"/>
                    <a:pt x="1443" y="486"/>
                  </a:cubicBezTo>
                  <a:lnTo>
                    <a:pt x="3788" y="486"/>
                  </a:lnTo>
                  <a:cubicBezTo>
                    <a:pt x="3790" y="486"/>
                    <a:pt x="3793" y="486"/>
                    <a:pt x="3796" y="486"/>
                  </a:cubicBezTo>
                  <a:close/>
                  <a:moveTo>
                    <a:pt x="11251" y="486"/>
                  </a:moveTo>
                  <a:cubicBezTo>
                    <a:pt x="11348" y="972"/>
                    <a:pt x="11723" y="1347"/>
                    <a:pt x="12201" y="1444"/>
                  </a:cubicBezTo>
                  <a:lnTo>
                    <a:pt x="12201" y="3927"/>
                  </a:lnTo>
                  <a:cubicBezTo>
                    <a:pt x="11723" y="4024"/>
                    <a:pt x="11348" y="4398"/>
                    <a:pt x="11251" y="4884"/>
                  </a:cubicBezTo>
                  <a:lnTo>
                    <a:pt x="8900" y="4884"/>
                  </a:lnTo>
                  <a:cubicBezTo>
                    <a:pt x="8796" y="4884"/>
                    <a:pt x="8740" y="4766"/>
                    <a:pt x="8803" y="4683"/>
                  </a:cubicBezTo>
                  <a:cubicBezTo>
                    <a:pt x="9753" y="3518"/>
                    <a:pt x="9753" y="1853"/>
                    <a:pt x="8803" y="688"/>
                  </a:cubicBezTo>
                  <a:cubicBezTo>
                    <a:pt x="8740" y="604"/>
                    <a:pt x="8796" y="486"/>
                    <a:pt x="8900" y="486"/>
                  </a:cubicBezTo>
                  <a:close/>
                  <a:moveTo>
                    <a:pt x="1221" y="1"/>
                  </a:moveTo>
                  <a:cubicBezTo>
                    <a:pt x="1083" y="1"/>
                    <a:pt x="979" y="105"/>
                    <a:pt x="979" y="244"/>
                  </a:cubicBezTo>
                  <a:cubicBezTo>
                    <a:pt x="979" y="646"/>
                    <a:pt x="646" y="972"/>
                    <a:pt x="243" y="972"/>
                  </a:cubicBezTo>
                  <a:cubicBezTo>
                    <a:pt x="112" y="972"/>
                    <a:pt x="1" y="1083"/>
                    <a:pt x="1" y="1222"/>
                  </a:cubicBezTo>
                  <a:lnTo>
                    <a:pt x="1" y="4149"/>
                  </a:lnTo>
                  <a:cubicBezTo>
                    <a:pt x="1" y="4281"/>
                    <a:pt x="112" y="4392"/>
                    <a:pt x="243" y="4392"/>
                  </a:cubicBezTo>
                  <a:cubicBezTo>
                    <a:pt x="646" y="4392"/>
                    <a:pt x="979" y="4718"/>
                    <a:pt x="979" y="5120"/>
                  </a:cubicBezTo>
                  <a:cubicBezTo>
                    <a:pt x="979" y="5259"/>
                    <a:pt x="1083" y="5363"/>
                    <a:pt x="1221" y="5363"/>
                  </a:cubicBezTo>
                  <a:lnTo>
                    <a:pt x="11466" y="5363"/>
                  </a:lnTo>
                  <a:cubicBezTo>
                    <a:pt x="11605" y="5363"/>
                    <a:pt x="11709" y="5259"/>
                    <a:pt x="11709" y="5120"/>
                  </a:cubicBezTo>
                  <a:cubicBezTo>
                    <a:pt x="11709" y="4718"/>
                    <a:pt x="12042" y="4392"/>
                    <a:pt x="12444" y="4392"/>
                  </a:cubicBezTo>
                  <a:cubicBezTo>
                    <a:pt x="12576" y="4392"/>
                    <a:pt x="12687" y="4281"/>
                    <a:pt x="12687" y="4149"/>
                  </a:cubicBezTo>
                  <a:lnTo>
                    <a:pt x="12687" y="1222"/>
                  </a:lnTo>
                  <a:cubicBezTo>
                    <a:pt x="12687" y="1083"/>
                    <a:pt x="12576" y="972"/>
                    <a:pt x="12444" y="972"/>
                  </a:cubicBezTo>
                  <a:cubicBezTo>
                    <a:pt x="12042" y="972"/>
                    <a:pt x="11709" y="646"/>
                    <a:pt x="11709" y="244"/>
                  </a:cubicBezTo>
                  <a:cubicBezTo>
                    <a:pt x="11709" y="105"/>
                    <a:pt x="11605" y="1"/>
                    <a:pt x="11466" y="1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6986862" y="3759355"/>
              <a:ext cx="140899" cy="141083"/>
            </a:xfrm>
            <a:custGeom>
              <a:rect b="b" l="l" r="r" t="t"/>
              <a:pathLst>
                <a:path extrusionOk="0" h="5370" w="5363">
                  <a:moveTo>
                    <a:pt x="2685" y="1"/>
                  </a:moveTo>
                  <a:cubicBezTo>
                    <a:pt x="1201" y="1"/>
                    <a:pt x="1" y="1201"/>
                    <a:pt x="1" y="2685"/>
                  </a:cubicBezTo>
                  <a:cubicBezTo>
                    <a:pt x="1" y="4163"/>
                    <a:pt x="1201" y="5370"/>
                    <a:pt x="2685" y="5370"/>
                  </a:cubicBezTo>
                  <a:cubicBezTo>
                    <a:pt x="4163" y="5370"/>
                    <a:pt x="5363" y="4163"/>
                    <a:pt x="5363" y="2685"/>
                  </a:cubicBezTo>
                  <a:cubicBezTo>
                    <a:pt x="5363" y="1201"/>
                    <a:pt x="4163" y="1"/>
                    <a:pt x="2685" y="1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7025141" y="3785023"/>
              <a:ext cx="64184" cy="89773"/>
            </a:xfrm>
            <a:custGeom>
              <a:rect b="b" l="l" r="r" t="t"/>
              <a:pathLst>
                <a:path extrusionOk="0" h="3417" w="2443">
                  <a:moveTo>
                    <a:pt x="979" y="751"/>
                  </a:moveTo>
                  <a:lnTo>
                    <a:pt x="979" y="1382"/>
                  </a:lnTo>
                  <a:cubicBezTo>
                    <a:pt x="632" y="1264"/>
                    <a:pt x="493" y="1160"/>
                    <a:pt x="493" y="1022"/>
                  </a:cubicBezTo>
                  <a:cubicBezTo>
                    <a:pt x="493" y="938"/>
                    <a:pt x="673" y="800"/>
                    <a:pt x="979" y="751"/>
                  </a:cubicBezTo>
                  <a:close/>
                  <a:moveTo>
                    <a:pt x="1471" y="2027"/>
                  </a:moveTo>
                  <a:cubicBezTo>
                    <a:pt x="1818" y="2145"/>
                    <a:pt x="1957" y="2249"/>
                    <a:pt x="1957" y="2395"/>
                  </a:cubicBezTo>
                  <a:cubicBezTo>
                    <a:pt x="1964" y="2471"/>
                    <a:pt x="1776" y="2617"/>
                    <a:pt x="1471" y="2659"/>
                  </a:cubicBezTo>
                  <a:lnTo>
                    <a:pt x="1471" y="2027"/>
                  </a:lnTo>
                  <a:close/>
                  <a:moveTo>
                    <a:pt x="1225" y="0"/>
                  </a:moveTo>
                  <a:cubicBezTo>
                    <a:pt x="1102" y="0"/>
                    <a:pt x="979" y="82"/>
                    <a:pt x="979" y="245"/>
                  </a:cubicBezTo>
                  <a:lnTo>
                    <a:pt x="979" y="259"/>
                  </a:lnTo>
                  <a:cubicBezTo>
                    <a:pt x="410" y="328"/>
                    <a:pt x="1" y="626"/>
                    <a:pt x="1" y="1022"/>
                  </a:cubicBezTo>
                  <a:cubicBezTo>
                    <a:pt x="1" y="1563"/>
                    <a:pt x="535" y="1771"/>
                    <a:pt x="979" y="1896"/>
                  </a:cubicBezTo>
                  <a:lnTo>
                    <a:pt x="979" y="2659"/>
                  </a:lnTo>
                  <a:cubicBezTo>
                    <a:pt x="673" y="2610"/>
                    <a:pt x="493" y="2471"/>
                    <a:pt x="493" y="2395"/>
                  </a:cubicBezTo>
                  <a:cubicBezTo>
                    <a:pt x="493" y="2232"/>
                    <a:pt x="370" y="2150"/>
                    <a:pt x="247" y="2150"/>
                  </a:cubicBezTo>
                  <a:cubicBezTo>
                    <a:pt x="124" y="2150"/>
                    <a:pt x="1" y="2232"/>
                    <a:pt x="1" y="2395"/>
                  </a:cubicBezTo>
                  <a:cubicBezTo>
                    <a:pt x="1" y="2783"/>
                    <a:pt x="410" y="3089"/>
                    <a:pt x="979" y="3158"/>
                  </a:cubicBezTo>
                  <a:lnTo>
                    <a:pt x="979" y="3172"/>
                  </a:lnTo>
                  <a:cubicBezTo>
                    <a:pt x="979" y="3335"/>
                    <a:pt x="1102" y="3416"/>
                    <a:pt x="1225" y="3416"/>
                  </a:cubicBezTo>
                  <a:cubicBezTo>
                    <a:pt x="1348" y="3416"/>
                    <a:pt x="1471" y="3335"/>
                    <a:pt x="1471" y="3172"/>
                  </a:cubicBezTo>
                  <a:lnTo>
                    <a:pt x="1471" y="3158"/>
                  </a:lnTo>
                  <a:cubicBezTo>
                    <a:pt x="2040" y="3089"/>
                    <a:pt x="2442" y="2783"/>
                    <a:pt x="2442" y="2395"/>
                  </a:cubicBezTo>
                  <a:cubicBezTo>
                    <a:pt x="2442" y="1847"/>
                    <a:pt x="1908" y="1639"/>
                    <a:pt x="1471" y="1521"/>
                  </a:cubicBezTo>
                  <a:lnTo>
                    <a:pt x="1471" y="751"/>
                  </a:lnTo>
                  <a:cubicBezTo>
                    <a:pt x="1776" y="800"/>
                    <a:pt x="1957" y="938"/>
                    <a:pt x="1957" y="1022"/>
                  </a:cubicBezTo>
                  <a:cubicBezTo>
                    <a:pt x="1957" y="1185"/>
                    <a:pt x="2078" y="1266"/>
                    <a:pt x="2199" y="1266"/>
                  </a:cubicBezTo>
                  <a:cubicBezTo>
                    <a:pt x="2321" y="1266"/>
                    <a:pt x="2442" y="1185"/>
                    <a:pt x="2442" y="1022"/>
                  </a:cubicBezTo>
                  <a:cubicBezTo>
                    <a:pt x="2442" y="626"/>
                    <a:pt x="2040" y="328"/>
                    <a:pt x="1471" y="259"/>
                  </a:cubicBezTo>
                  <a:lnTo>
                    <a:pt x="1471" y="245"/>
                  </a:lnTo>
                  <a:cubicBezTo>
                    <a:pt x="1471" y="82"/>
                    <a:pt x="1348" y="0"/>
                    <a:pt x="1225" y="0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6890652" y="3759355"/>
              <a:ext cx="12795" cy="12795"/>
            </a:xfrm>
            <a:custGeom>
              <a:rect b="b" l="l" r="r" t="t"/>
              <a:pathLst>
                <a:path extrusionOk="0" h="487" w="487">
                  <a:moveTo>
                    <a:pt x="243" y="1"/>
                  </a:moveTo>
                  <a:cubicBezTo>
                    <a:pt x="112" y="1"/>
                    <a:pt x="1" y="105"/>
                    <a:pt x="1" y="244"/>
                  </a:cubicBezTo>
                  <a:cubicBezTo>
                    <a:pt x="1" y="376"/>
                    <a:pt x="112" y="486"/>
                    <a:pt x="243" y="486"/>
                  </a:cubicBezTo>
                  <a:cubicBezTo>
                    <a:pt x="382" y="486"/>
                    <a:pt x="486" y="376"/>
                    <a:pt x="486" y="244"/>
                  </a:cubicBezTo>
                  <a:cubicBezTo>
                    <a:pt x="486" y="105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7211203" y="3759355"/>
              <a:ext cx="12768" cy="12795"/>
            </a:xfrm>
            <a:custGeom>
              <a:rect b="b" l="l" r="r" t="t"/>
              <a:pathLst>
                <a:path extrusionOk="0" h="487" w="486">
                  <a:moveTo>
                    <a:pt x="243" y="1"/>
                  </a:moveTo>
                  <a:cubicBezTo>
                    <a:pt x="104" y="1"/>
                    <a:pt x="0" y="105"/>
                    <a:pt x="0" y="244"/>
                  </a:cubicBezTo>
                  <a:cubicBezTo>
                    <a:pt x="0" y="376"/>
                    <a:pt x="104" y="486"/>
                    <a:pt x="243" y="486"/>
                  </a:cubicBezTo>
                  <a:cubicBezTo>
                    <a:pt x="375" y="486"/>
                    <a:pt x="486" y="376"/>
                    <a:pt x="486" y="244"/>
                  </a:cubicBezTo>
                  <a:cubicBezTo>
                    <a:pt x="486" y="105"/>
                    <a:pt x="375" y="1"/>
                    <a:pt x="243" y="1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6890652" y="3887486"/>
              <a:ext cx="12795" cy="12768"/>
            </a:xfrm>
            <a:custGeom>
              <a:rect b="b" l="l" r="r" t="t"/>
              <a:pathLst>
                <a:path extrusionOk="0" h="486" w="487">
                  <a:moveTo>
                    <a:pt x="243" y="0"/>
                  </a:moveTo>
                  <a:cubicBezTo>
                    <a:pt x="112" y="0"/>
                    <a:pt x="1" y="111"/>
                    <a:pt x="1" y="243"/>
                  </a:cubicBezTo>
                  <a:cubicBezTo>
                    <a:pt x="1" y="382"/>
                    <a:pt x="112" y="486"/>
                    <a:pt x="243" y="486"/>
                  </a:cubicBezTo>
                  <a:cubicBezTo>
                    <a:pt x="382" y="486"/>
                    <a:pt x="486" y="382"/>
                    <a:pt x="486" y="243"/>
                  </a:cubicBezTo>
                  <a:cubicBezTo>
                    <a:pt x="486" y="111"/>
                    <a:pt x="382" y="0"/>
                    <a:pt x="243" y="0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7211203" y="3887486"/>
              <a:ext cx="12768" cy="12768"/>
            </a:xfrm>
            <a:custGeom>
              <a:rect b="b" l="l" r="r" t="t"/>
              <a:pathLst>
                <a:path extrusionOk="0" h="486" w="486">
                  <a:moveTo>
                    <a:pt x="243" y="0"/>
                  </a:moveTo>
                  <a:cubicBezTo>
                    <a:pt x="104" y="0"/>
                    <a:pt x="0" y="111"/>
                    <a:pt x="0" y="243"/>
                  </a:cubicBezTo>
                  <a:cubicBezTo>
                    <a:pt x="0" y="382"/>
                    <a:pt x="104" y="486"/>
                    <a:pt x="243" y="486"/>
                  </a:cubicBezTo>
                  <a:cubicBezTo>
                    <a:pt x="375" y="486"/>
                    <a:pt x="486" y="382"/>
                    <a:pt x="486" y="243"/>
                  </a:cubicBezTo>
                  <a:cubicBezTo>
                    <a:pt x="486" y="111"/>
                    <a:pt x="375" y="0"/>
                    <a:pt x="243" y="0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6871342" y="3932306"/>
              <a:ext cx="371966" cy="12952"/>
            </a:xfrm>
            <a:custGeom>
              <a:rect b="b" l="l" r="r" t="t"/>
              <a:pathLst>
                <a:path extrusionOk="0" h="493" w="14158">
                  <a:moveTo>
                    <a:pt x="0" y="0"/>
                  </a:moveTo>
                  <a:lnTo>
                    <a:pt x="0" y="493"/>
                  </a:lnTo>
                  <a:lnTo>
                    <a:pt x="14157" y="493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6871342" y="3958001"/>
              <a:ext cx="371966" cy="12768"/>
            </a:xfrm>
            <a:custGeom>
              <a:rect b="b" l="l" r="r" t="t"/>
              <a:pathLst>
                <a:path extrusionOk="0" h="486" w="14158">
                  <a:moveTo>
                    <a:pt x="0" y="0"/>
                  </a:moveTo>
                  <a:lnTo>
                    <a:pt x="0" y="486"/>
                  </a:lnTo>
                  <a:lnTo>
                    <a:pt x="14157" y="486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6871342" y="3983695"/>
              <a:ext cx="371966" cy="12768"/>
            </a:xfrm>
            <a:custGeom>
              <a:rect b="b" l="l" r="r" t="t"/>
              <a:pathLst>
                <a:path extrusionOk="0" h="486" w="14158">
                  <a:moveTo>
                    <a:pt x="0" y="0"/>
                  </a:moveTo>
                  <a:lnTo>
                    <a:pt x="0" y="243"/>
                  </a:lnTo>
                  <a:cubicBezTo>
                    <a:pt x="0" y="375"/>
                    <a:pt x="111" y="486"/>
                    <a:pt x="250" y="486"/>
                  </a:cubicBezTo>
                  <a:lnTo>
                    <a:pt x="13907" y="486"/>
                  </a:lnTo>
                  <a:cubicBezTo>
                    <a:pt x="14046" y="486"/>
                    <a:pt x="14157" y="375"/>
                    <a:pt x="14157" y="243"/>
                  </a:cubicBezTo>
                  <a:lnTo>
                    <a:pt x="14157" y="0"/>
                  </a:ln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27"/>
          <p:cNvGrpSpPr/>
          <p:nvPr/>
        </p:nvGrpSpPr>
        <p:grpSpPr>
          <a:xfrm>
            <a:off x="5637617" y="1419469"/>
            <a:ext cx="371966" cy="256420"/>
            <a:chOff x="6871342" y="3740044"/>
            <a:chExt cx="371966" cy="256420"/>
          </a:xfrm>
        </p:grpSpPr>
        <p:sp>
          <p:nvSpPr>
            <p:cNvPr id="373" name="Google Shape;373;p27"/>
            <p:cNvSpPr/>
            <p:nvPr/>
          </p:nvSpPr>
          <p:spPr>
            <a:xfrm>
              <a:off x="6871342" y="3816944"/>
              <a:ext cx="371966" cy="179520"/>
            </a:xfrm>
            <a:custGeom>
              <a:rect b="b" l="l" r="r" t="t"/>
              <a:pathLst>
                <a:path extrusionOk="0" h="6833" w="14158">
                  <a:moveTo>
                    <a:pt x="0" y="1"/>
                  </a:move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1"/>
                  </a:ln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6871342" y="3740044"/>
              <a:ext cx="371966" cy="179520"/>
            </a:xfrm>
            <a:custGeom>
              <a:rect b="b" l="l" r="r" t="t"/>
              <a:pathLst>
                <a:path extrusionOk="0" h="6833" w="14158">
                  <a:moveTo>
                    <a:pt x="250" y="1"/>
                  </a:moveTo>
                  <a:cubicBezTo>
                    <a:pt x="111" y="1"/>
                    <a:pt x="0" y="112"/>
                    <a:pt x="0" y="243"/>
                  </a:cubicBez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243"/>
                  </a:lnTo>
                  <a:cubicBezTo>
                    <a:pt x="14157" y="112"/>
                    <a:pt x="14046" y="1"/>
                    <a:pt x="13907" y="1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6890652" y="3759355"/>
              <a:ext cx="333319" cy="140899"/>
            </a:xfrm>
            <a:custGeom>
              <a:rect b="b" l="l" r="r" t="t"/>
              <a:pathLst>
                <a:path extrusionOk="0" h="5363" w="12687">
                  <a:moveTo>
                    <a:pt x="3796" y="486"/>
                  </a:moveTo>
                  <a:cubicBezTo>
                    <a:pt x="3888" y="486"/>
                    <a:pt x="3939" y="606"/>
                    <a:pt x="3878" y="681"/>
                  </a:cubicBezTo>
                  <a:cubicBezTo>
                    <a:pt x="2935" y="1846"/>
                    <a:pt x="2935" y="3518"/>
                    <a:pt x="3878" y="4676"/>
                  </a:cubicBezTo>
                  <a:cubicBezTo>
                    <a:pt x="3940" y="4759"/>
                    <a:pt x="3885" y="4877"/>
                    <a:pt x="3788" y="4877"/>
                  </a:cubicBezTo>
                  <a:lnTo>
                    <a:pt x="1443" y="4877"/>
                  </a:lnTo>
                  <a:cubicBezTo>
                    <a:pt x="1346" y="4398"/>
                    <a:pt x="972" y="4024"/>
                    <a:pt x="493" y="3927"/>
                  </a:cubicBezTo>
                  <a:lnTo>
                    <a:pt x="493" y="1437"/>
                  </a:lnTo>
                  <a:cubicBezTo>
                    <a:pt x="972" y="1340"/>
                    <a:pt x="1346" y="965"/>
                    <a:pt x="1443" y="486"/>
                  </a:cubicBezTo>
                  <a:lnTo>
                    <a:pt x="3788" y="486"/>
                  </a:lnTo>
                  <a:cubicBezTo>
                    <a:pt x="3790" y="486"/>
                    <a:pt x="3793" y="486"/>
                    <a:pt x="3796" y="486"/>
                  </a:cubicBezTo>
                  <a:close/>
                  <a:moveTo>
                    <a:pt x="11251" y="486"/>
                  </a:moveTo>
                  <a:cubicBezTo>
                    <a:pt x="11348" y="972"/>
                    <a:pt x="11723" y="1347"/>
                    <a:pt x="12201" y="1444"/>
                  </a:cubicBezTo>
                  <a:lnTo>
                    <a:pt x="12201" y="3927"/>
                  </a:lnTo>
                  <a:cubicBezTo>
                    <a:pt x="11723" y="4024"/>
                    <a:pt x="11348" y="4398"/>
                    <a:pt x="11251" y="4884"/>
                  </a:cubicBezTo>
                  <a:lnTo>
                    <a:pt x="8900" y="4884"/>
                  </a:lnTo>
                  <a:cubicBezTo>
                    <a:pt x="8796" y="4884"/>
                    <a:pt x="8740" y="4766"/>
                    <a:pt x="8803" y="4683"/>
                  </a:cubicBezTo>
                  <a:cubicBezTo>
                    <a:pt x="9753" y="3518"/>
                    <a:pt x="9753" y="1853"/>
                    <a:pt x="8803" y="688"/>
                  </a:cubicBezTo>
                  <a:cubicBezTo>
                    <a:pt x="8740" y="604"/>
                    <a:pt x="8796" y="486"/>
                    <a:pt x="8900" y="486"/>
                  </a:cubicBezTo>
                  <a:close/>
                  <a:moveTo>
                    <a:pt x="1221" y="1"/>
                  </a:moveTo>
                  <a:cubicBezTo>
                    <a:pt x="1083" y="1"/>
                    <a:pt x="979" y="105"/>
                    <a:pt x="979" y="244"/>
                  </a:cubicBezTo>
                  <a:cubicBezTo>
                    <a:pt x="979" y="646"/>
                    <a:pt x="646" y="972"/>
                    <a:pt x="243" y="972"/>
                  </a:cubicBezTo>
                  <a:cubicBezTo>
                    <a:pt x="112" y="972"/>
                    <a:pt x="1" y="1083"/>
                    <a:pt x="1" y="1222"/>
                  </a:cubicBezTo>
                  <a:lnTo>
                    <a:pt x="1" y="4149"/>
                  </a:lnTo>
                  <a:cubicBezTo>
                    <a:pt x="1" y="4281"/>
                    <a:pt x="112" y="4392"/>
                    <a:pt x="243" y="4392"/>
                  </a:cubicBezTo>
                  <a:cubicBezTo>
                    <a:pt x="646" y="4392"/>
                    <a:pt x="979" y="4718"/>
                    <a:pt x="979" y="5120"/>
                  </a:cubicBezTo>
                  <a:cubicBezTo>
                    <a:pt x="979" y="5259"/>
                    <a:pt x="1083" y="5363"/>
                    <a:pt x="1221" y="5363"/>
                  </a:cubicBezTo>
                  <a:lnTo>
                    <a:pt x="11466" y="5363"/>
                  </a:lnTo>
                  <a:cubicBezTo>
                    <a:pt x="11605" y="5363"/>
                    <a:pt x="11709" y="5259"/>
                    <a:pt x="11709" y="5120"/>
                  </a:cubicBezTo>
                  <a:cubicBezTo>
                    <a:pt x="11709" y="4718"/>
                    <a:pt x="12042" y="4392"/>
                    <a:pt x="12444" y="4392"/>
                  </a:cubicBezTo>
                  <a:cubicBezTo>
                    <a:pt x="12576" y="4392"/>
                    <a:pt x="12687" y="4281"/>
                    <a:pt x="12687" y="4149"/>
                  </a:cubicBezTo>
                  <a:lnTo>
                    <a:pt x="12687" y="1222"/>
                  </a:lnTo>
                  <a:cubicBezTo>
                    <a:pt x="12687" y="1083"/>
                    <a:pt x="12576" y="972"/>
                    <a:pt x="12444" y="972"/>
                  </a:cubicBezTo>
                  <a:cubicBezTo>
                    <a:pt x="12042" y="972"/>
                    <a:pt x="11709" y="646"/>
                    <a:pt x="11709" y="244"/>
                  </a:cubicBezTo>
                  <a:cubicBezTo>
                    <a:pt x="11709" y="105"/>
                    <a:pt x="11605" y="1"/>
                    <a:pt x="11466" y="1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6986862" y="3759355"/>
              <a:ext cx="140899" cy="141083"/>
            </a:xfrm>
            <a:custGeom>
              <a:rect b="b" l="l" r="r" t="t"/>
              <a:pathLst>
                <a:path extrusionOk="0" h="5370" w="5363">
                  <a:moveTo>
                    <a:pt x="2685" y="1"/>
                  </a:moveTo>
                  <a:cubicBezTo>
                    <a:pt x="1201" y="1"/>
                    <a:pt x="1" y="1201"/>
                    <a:pt x="1" y="2685"/>
                  </a:cubicBezTo>
                  <a:cubicBezTo>
                    <a:pt x="1" y="4163"/>
                    <a:pt x="1201" y="5370"/>
                    <a:pt x="2685" y="5370"/>
                  </a:cubicBezTo>
                  <a:cubicBezTo>
                    <a:pt x="4163" y="5370"/>
                    <a:pt x="5363" y="4163"/>
                    <a:pt x="5363" y="2685"/>
                  </a:cubicBezTo>
                  <a:cubicBezTo>
                    <a:pt x="5363" y="1201"/>
                    <a:pt x="4163" y="1"/>
                    <a:pt x="2685" y="1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7025141" y="3785023"/>
              <a:ext cx="64184" cy="89773"/>
            </a:xfrm>
            <a:custGeom>
              <a:rect b="b" l="l" r="r" t="t"/>
              <a:pathLst>
                <a:path extrusionOk="0" h="3417" w="2443">
                  <a:moveTo>
                    <a:pt x="979" y="751"/>
                  </a:moveTo>
                  <a:lnTo>
                    <a:pt x="979" y="1382"/>
                  </a:lnTo>
                  <a:cubicBezTo>
                    <a:pt x="632" y="1264"/>
                    <a:pt x="493" y="1160"/>
                    <a:pt x="493" y="1022"/>
                  </a:cubicBezTo>
                  <a:cubicBezTo>
                    <a:pt x="493" y="938"/>
                    <a:pt x="673" y="800"/>
                    <a:pt x="979" y="751"/>
                  </a:cubicBezTo>
                  <a:close/>
                  <a:moveTo>
                    <a:pt x="1471" y="2027"/>
                  </a:moveTo>
                  <a:cubicBezTo>
                    <a:pt x="1818" y="2145"/>
                    <a:pt x="1957" y="2249"/>
                    <a:pt x="1957" y="2395"/>
                  </a:cubicBezTo>
                  <a:cubicBezTo>
                    <a:pt x="1964" y="2471"/>
                    <a:pt x="1776" y="2617"/>
                    <a:pt x="1471" y="2659"/>
                  </a:cubicBezTo>
                  <a:lnTo>
                    <a:pt x="1471" y="2027"/>
                  </a:lnTo>
                  <a:close/>
                  <a:moveTo>
                    <a:pt x="1225" y="0"/>
                  </a:moveTo>
                  <a:cubicBezTo>
                    <a:pt x="1102" y="0"/>
                    <a:pt x="979" y="82"/>
                    <a:pt x="979" y="245"/>
                  </a:cubicBezTo>
                  <a:lnTo>
                    <a:pt x="979" y="259"/>
                  </a:lnTo>
                  <a:cubicBezTo>
                    <a:pt x="410" y="328"/>
                    <a:pt x="1" y="626"/>
                    <a:pt x="1" y="1022"/>
                  </a:cubicBezTo>
                  <a:cubicBezTo>
                    <a:pt x="1" y="1563"/>
                    <a:pt x="535" y="1771"/>
                    <a:pt x="979" y="1896"/>
                  </a:cubicBezTo>
                  <a:lnTo>
                    <a:pt x="979" y="2659"/>
                  </a:lnTo>
                  <a:cubicBezTo>
                    <a:pt x="673" y="2610"/>
                    <a:pt x="493" y="2471"/>
                    <a:pt x="493" y="2395"/>
                  </a:cubicBezTo>
                  <a:cubicBezTo>
                    <a:pt x="493" y="2232"/>
                    <a:pt x="370" y="2150"/>
                    <a:pt x="247" y="2150"/>
                  </a:cubicBezTo>
                  <a:cubicBezTo>
                    <a:pt x="124" y="2150"/>
                    <a:pt x="1" y="2232"/>
                    <a:pt x="1" y="2395"/>
                  </a:cubicBezTo>
                  <a:cubicBezTo>
                    <a:pt x="1" y="2783"/>
                    <a:pt x="410" y="3089"/>
                    <a:pt x="979" y="3158"/>
                  </a:cubicBezTo>
                  <a:lnTo>
                    <a:pt x="979" y="3172"/>
                  </a:lnTo>
                  <a:cubicBezTo>
                    <a:pt x="979" y="3335"/>
                    <a:pt x="1102" y="3416"/>
                    <a:pt x="1225" y="3416"/>
                  </a:cubicBezTo>
                  <a:cubicBezTo>
                    <a:pt x="1348" y="3416"/>
                    <a:pt x="1471" y="3335"/>
                    <a:pt x="1471" y="3172"/>
                  </a:cubicBezTo>
                  <a:lnTo>
                    <a:pt x="1471" y="3158"/>
                  </a:lnTo>
                  <a:cubicBezTo>
                    <a:pt x="2040" y="3089"/>
                    <a:pt x="2442" y="2783"/>
                    <a:pt x="2442" y="2395"/>
                  </a:cubicBezTo>
                  <a:cubicBezTo>
                    <a:pt x="2442" y="1847"/>
                    <a:pt x="1908" y="1639"/>
                    <a:pt x="1471" y="1521"/>
                  </a:cubicBezTo>
                  <a:lnTo>
                    <a:pt x="1471" y="751"/>
                  </a:lnTo>
                  <a:cubicBezTo>
                    <a:pt x="1776" y="800"/>
                    <a:pt x="1957" y="938"/>
                    <a:pt x="1957" y="1022"/>
                  </a:cubicBezTo>
                  <a:cubicBezTo>
                    <a:pt x="1957" y="1185"/>
                    <a:pt x="2078" y="1266"/>
                    <a:pt x="2199" y="1266"/>
                  </a:cubicBezTo>
                  <a:cubicBezTo>
                    <a:pt x="2321" y="1266"/>
                    <a:pt x="2442" y="1185"/>
                    <a:pt x="2442" y="1022"/>
                  </a:cubicBezTo>
                  <a:cubicBezTo>
                    <a:pt x="2442" y="626"/>
                    <a:pt x="2040" y="328"/>
                    <a:pt x="1471" y="259"/>
                  </a:cubicBezTo>
                  <a:lnTo>
                    <a:pt x="1471" y="245"/>
                  </a:lnTo>
                  <a:cubicBezTo>
                    <a:pt x="1471" y="82"/>
                    <a:pt x="1348" y="0"/>
                    <a:pt x="1225" y="0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6890652" y="3759355"/>
              <a:ext cx="12795" cy="12795"/>
            </a:xfrm>
            <a:custGeom>
              <a:rect b="b" l="l" r="r" t="t"/>
              <a:pathLst>
                <a:path extrusionOk="0" h="487" w="487">
                  <a:moveTo>
                    <a:pt x="243" y="1"/>
                  </a:moveTo>
                  <a:cubicBezTo>
                    <a:pt x="112" y="1"/>
                    <a:pt x="1" y="105"/>
                    <a:pt x="1" y="244"/>
                  </a:cubicBezTo>
                  <a:cubicBezTo>
                    <a:pt x="1" y="376"/>
                    <a:pt x="112" y="486"/>
                    <a:pt x="243" y="486"/>
                  </a:cubicBezTo>
                  <a:cubicBezTo>
                    <a:pt x="382" y="486"/>
                    <a:pt x="486" y="376"/>
                    <a:pt x="486" y="244"/>
                  </a:cubicBezTo>
                  <a:cubicBezTo>
                    <a:pt x="486" y="105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7211203" y="3759355"/>
              <a:ext cx="12768" cy="12795"/>
            </a:xfrm>
            <a:custGeom>
              <a:rect b="b" l="l" r="r" t="t"/>
              <a:pathLst>
                <a:path extrusionOk="0" h="487" w="486">
                  <a:moveTo>
                    <a:pt x="243" y="1"/>
                  </a:moveTo>
                  <a:cubicBezTo>
                    <a:pt x="104" y="1"/>
                    <a:pt x="0" y="105"/>
                    <a:pt x="0" y="244"/>
                  </a:cubicBezTo>
                  <a:cubicBezTo>
                    <a:pt x="0" y="376"/>
                    <a:pt x="104" y="486"/>
                    <a:pt x="243" y="486"/>
                  </a:cubicBezTo>
                  <a:cubicBezTo>
                    <a:pt x="375" y="486"/>
                    <a:pt x="486" y="376"/>
                    <a:pt x="486" y="244"/>
                  </a:cubicBezTo>
                  <a:cubicBezTo>
                    <a:pt x="486" y="105"/>
                    <a:pt x="375" y="1"/>
                    <a:pt x="243" y="1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6890652" y="3887486"/>
              <a:ext cx="12795" cy="12768"/>
            </a:xfrm>
            <a:custGeom>
              <a:rect b="b" l="l" r="r" t="t"/>
              <a:pathLst>
                <a:path extrusionOk="0" h="486" w="487">
                  <a:moveTo>
                    <a:pt x="243" y="0"/>
                  </a:moveTo>
                  <a:cubicBezTo>
                    <a:pt x="112" y="0"/>
                    <a:pt x="1" y="111"/>
                    <a:pt x="1" y="243"/>
                  </a:cubicBezTo>
                  <a:cubicBezTo>
                    <a:pt x="1" y="382"/>
                    <a:pt x="112" y="486"/>
                    <a:pt x="243" y="486"/>
                  </a:cubicBezTo>
                  <a:cubicBezTo>
                    <a:pt x="382" y="486"/>
                    <a:pt x="486" y="382"/>
                    <a:pt x="486" y="243"/>
                  </a:cubicBezTo>
                  <a:cubicBezTo>
                    <a:pt x="486" y="111"/>
                    <a:pt x="382" y="0"/>
                    <a:pt x="243" y="0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7211203" y="3887486"/>
              <a:ext cx="12768" cy="12768"/>
            </a:xfrm>
            <a:custGeom>
              <a:rect b="b" l="l" r="r" t="t"/>
              <a:pathLst>
                <a:path extrusionOk="0" h="486" w="486">
                  <a:moveTo>
                    <a:pt x="243" y="0"/>
                  </a:moveTo>
                  <a:cubicBezTo>
                    <a:pt x="104" y="0"/>
                    <a:pt x="0" y="111"/>
                    <a:pt x="0" y="243"/>
                  </a:cubicBezTo>
                  <a:cubicBezTo>
                    <a:pt x="0" y="382"/>
                    <a:pt x="104" y="486"/>
                    <a:pt x="243" y="486"/>
                  </a:cubicBezTo>
                  <a:cubicBezTo>
                    <a:pt x="375" y="486"/>
                    <a:pt x="486" y="382"/>
                    <a:pt x="486" y="243"/>
                  </a:cubicBezTo>
                  <a:cubicBezTo>
                    <a:pt x="486" y="111"/>
                    <a:pt x="375" y="0"/>
                    <a:pt x="243" y="0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6871342" y="3932306"/>
              <a:ext cx="371966" cy="12952"/>
            </a:xfrm>
            <a:custGeom>
              <a:rect b="b" l="l" r="r" t="t"/>
              <a:pathLst>
                <a:path extrusionOk="0" h="493" w="14158">
                  <a:moveTo>
                    <a:pt x="0" y="0"/>
                  </a:moveTo>
                  <a:lnTo>
                    <a:pt x="0" y="493"/>
                  </a:lnTo>
                  <a:lnTo>
                    <a:pt x="14157" y="493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6871342" y="3958001"/>
              <a:ext cx="371966" cy="12768"/>
            </a:xfrm>
            <a:custGeom>
              <a:rect b="b" l="l" r="r" t="t"/>
              <a:pathLst>
                <a:path extrusionOk="0" h="486" w="14158">
                  <a:moveTo>
                    <a:pt x="0" y="0"/>
                  </a:moveTo>
                  <a:lnTo>
                    <a:pt x="0" y="486"/>
                  </a:lnTo>
                  <a:lnTo>
                    <a:pt x="14157" y="486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6871342" y="3983695"/>
              <a:ext cx="371966" cy="12768"/>
            </a:xfrm>
            <a:custGeom>
              <a:rect b="b" l="l" r="r" t="t"/>
              <a:pathLst>
                <a:path extrusionOk="0" h="486" w="14158">
                  <a:moveTo>
                    <a:pt x="0" y="0"/>
                  </a:moveTo>
                  <a:lnTo>
                    <a:pt x="0" y="243"/>
                  </a:lnTo>
                  <a:cubicBezTo>
                    <a:pt x="0" y="375"/>
                    <a:pt x="111" y="486"/>
                    <a:pt x="250" y="486"/>
                  </a:cubicBezTo>
                  <a:lnTo>
                    <a:pt x="13907" y="486"/>
                  </a:lnTo>
                  <a:cubicBezTo>
                    <a:pt x="14046" y="486"/>
                    <a:pt x="14157" y="375"/>
                    <a:pt x="14157" y="243"/>
                  </a:cubicBezTo>
                  <a:lnTo>
                    <a:pt x="14157" y="0"/>
                  </a:ln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27"/>
          <p:cNvGrpSpPr/>
          <p:nvPr/>
        </p:nvGrpSpPr>
        <p:grpSpPr>
          <a:xfrm>
            <a:off x="5441967" y="1461919"/>
            <a:ext cx="371966" cy="256420"/>
            <a:chOff x="6871342" y="3740044"/>
            <a:chExt cx="371966" cy="256420"/>
          </a:xfrm>
        </p:grpSpPr>
        <p:sp>
          <p:nvSpPr>
            <p:cNvPr id="386" name="Google Shape;386;p27"/>
            <p:cNvSpPr/>
            <p:nvPr/>
          </p:nvSpPr>
          <p:spPr>
            <a:xfrm>
              <a:off x="6871342" y="3816944"/>
              <a:ext cx="371966" cy="179520"/>
            </a:xfrm>
            <a:custGeom>
              <a:rect b="b" l="l" r="r" t="t"/>
              <a:pathLst>
                <a:path extrusionOk="0" h="6833" w="14158">
                  <a:moveTo>
                    <a:pt x="0" y="1"/>
                  </a:move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1"/>
                  </a:ln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6871342" y="3740044"/>
              <a:ext cx="371966" cy="179520"/>
            </a:xfrm>
            <a:custGeom>
              <a:rect b="b" l="l" r="r" t="t"/>
              <a:pathLst>
                <a:path extrusionOk="0" h="6833" w="14158">
                  <a:moveTo>
                    <a:pt x="250" y="1"/>
                  </a:moveTo>
                  <a:cubicBezTo>
                    <a:pt x="111" y="1"/>
                    <a:pt x="0" y="112"/>
                    <a:pt x="0" y="243"/>
                  </a:cubicBez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243"/>
                  </a:lnTo>
                  <a:cubicBezTo>
                    <a:pt x="14157" y="112"/>
                    <a:pt x="14046" y="1"/>
                    <a:pt x="13907" y="1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6890652" y="3759355"/>
              <a:ext cx="333319" cy="140899"/>
            </a:xfrm>
            <a:custGeom>
              <a:rect b="b" l="l" r="r" t="t"/>
              <a:pathLst>
                <a:path extrusionOk="0" h="5363" w="12687">
                  <a:moveTo>
                    <a:pt x="3796" y="486"/>
                  </a:moveTo>
                  <a:cubicBezTo>
                    <a:pt x="3888" y="486"/>
                    <a:pt x="3939" y="606"/>
                    <a:pt x="3878" y="681"/>
                  </a:cubicBezTo>
                  <a:cubicBezTo>
                    <a:pt x="2935" y="1846"/>
                    <a:pt x="2935" y="3518"/>
                    <a:pt x="3878" y="4676"/>
                  </a:cubicBezTo>
                  <a:cubicBezTo>
                    <a:pt x="3940" y="4759"/>
                    <a:pt x="3885" y="4877"/>
                    <a:pt x="3788" y="4877"/>
                  </a:cubicBezTo>
                  <a:lnTo>
                    <a:pt x="1443" y="4877"/>
                  </a:lnTo>
                  <a:cubicBezTo>
                    <a:pt x="1346" y="4398"/>
                    <a:pt x="972" y="4024"/>
                    <a:pt x="493" y="3927"/>
                  </a:cubicBezTo>
                  <a:lnTo>
                    <a:pt x="493" y="1437"/>
                  </a:lnTo>
                  <a:cubicBezTo>
                    <a:pt x="972" y="1340"/>
                    <a:pt x="1346" y="965"/>
                    <a:pt x="1443" y="486"/>
                  </a:cubicBezTo>
                  <a:lnTo>
                    <a:pt x="3788" y="486"/>
                  </a:lnTo>
                  <a:cubicBezTo>
                    <a:pt x="3790" y="486"/>
                    <a:pt x="3793" y="486"/>
                    <a:pt x="3796" y="486"/>
                  </a:cubicBezTo>
                  <a:close/>
                  <a:moveTo>
                    <a:pt x="11251" y="486"/>
                  </a:moveTo>
                  <a:cubicBezTo>
                    <a:pt x="11348" y="972"/>
                    <a:pt x="11723" y="1347"/>
                    <a:pt x="12201" y="1444"/>
                  </a:cubicBezTo>
                  <a:lnTo>
                    <a:pt x="12201" y="3927"/>
                  </a:lnTo>
                  <a:cubicBezTo>
                    <a:pt x="11723" y="4024"/>
                    <a:pt x="11348" y="4398"/>
                    <a:pt x="11251" y="4884"/>
                  </a:cubicBezTo>
                  <a:lnTo>
                    <a:pt x="8900" y="4884"/>
                  </a:lnTo>
                  <a:cubicBezTo>
                    <a:pt x="8796" y="4884"/>
                    <a:pt x="8740" y="4766"/>
                    <a:pt x="8803" y="4683"/>
                  </a:cubicBezTo>
                  <a:cubicBezTo>
                    <a:pt x="9753" y="3518"/>
                    <a:pt x="9753" y="1853"/>
                    <a:pt x="8803" y="688"/>
                  </a:cubicBezTo>
                  <a:cubicBezTo>
                    <a:pt x="8740" y="604"/>
                    <a:pt x="8796" y="486"/>
                    <a:pt x="8900" y="486"/>
                  </a:cubicBezTo>
                  <a:close/>
                  <a:moveTo>
                    <a:pt x="1221" y="1"/>
                  </a:moveTo>
                  <a:cubicBezTo>
                    <a:pt x="1083" y="1"/>
                    <a:pt x="979" y="105"/>
                    <a:pt x="979" y="244"/>
                  </a:cubicBezTo>
                  <a:cubicBezTo>
                    <a:pt x="979" y="646"/>
                    <a:pt x="646" y="972"/>
                    <a:pt x="243" y="972"/>
                  </a:cubicBezTo>
                  <a:cubicBezTo>
                    <a:pt x="112" y="972"/>
                    <a:pt x="1" y="1083"/>
                    <a:pt x="1" y="1222"/>
                  </a:cubicBezTo>
                  <a:lnTo>
                    <a:pt x="1" y="4149"/>
                  </a:lnTo>
                  <a:cubicBezTo>
                    <a:pt x="1" y="4281"/>
                    <a:pt x="112" y="4392"/>
                    <a:pt x="243" y="4392"/>
                  </a:cubicBezTo>
                  <a:cubicBezTo>
                    <a:pt x="646" y="4392"/>
                    <a:pt x="979" y="4718"/>
                    <a:pt x="979" y="5120"/>
                  </a:cubicBezTo>
                  <a:cubicBezTo>
                    <a:pt x="979" y="5259"/>
                    <a:pt x="1083" y="5363"/>
                    <a:pt x="1221" y="5363"/>
                  </a:cubicBezTo>
                  <a:lnTo>
                    <a:pt x="11466" y="5363"/>
                  </a:lnTo>
                  <a:cubicBezTo>
                    <a:pt x="11605" y="5363"/>
                    <a:pt x="11709" y="5259"/>
                    <a:pt x="11709" y="5120"/>
                  </a:cubicBezTo>
                  <a:cubicBezTo>
                    <a:pt x="11709" y="4718"/>
                    <a:pt x="12042" y="4392"/>
                    <a:pt x="12444" y="4392"/>
                  </a:cubicBezTo>
                  <a:cubicBezTo>
                    <a:pt x="12576" y="4392"/>
                    <a:pt x="12687" y="4281"/>
                    <a:pt x="12687" y="4149"/>
                  </a:cubicBezTo>
                  <a:lnTo>
                    <a:pt x="12687" y="1222"/>
                  </a:lnTo>
                  <a:cubicBezTo>
                    <a:pt x="12687" y="1083"/>
                    <a:pt x="12576" y="972"/>
                    <a:pt x="12444" y="972"/>
                  </a:cubicBezTo>
                  <a:cubicBezTo>
                    <a:pt x="12042" y="972"/>
                    <a:pt x="11709" y="646"/>
                    <a:pt x="11709" y="244"/>
                  </a:cubicBezTo>
                  <a:cubicBezTo>
                    <a:pt x="11709" y="105"/>
                    <a:pt x="11605" y="1"/>
                    <a:pt x="11466" y="1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6986862" y="3759355"/>
              <a:ext cx="140899" cy="141083"/>
            </a:xfrm>
            <a:custGeom>
              <a:rect b="b" l="l" r="r" t="t"/>
              <a:pathLst>
                <a:path extrusionOk="0" h="5370" w="5363">
                  <a:moveTo>
                    <a:pt x="2685" y="1"/>
                  </a:moveTo>
                  <a:cubicBezTo>
                    <a:pt x="1201" y="1"/>
                    <a:pt x="1" y="1201"/>
                    <a:pt x="1" y="2685"/>
                  </a:cubicBezTo>
                  <a:cubicBezTo>
                    <a:pt x="1" y="4163"/>
                    <a:pt x="1201" y="5370"/>
                    <a:pt x="2685" y="5370"/>
                  </a:cubicBezTo>
                  <a:cubicBezTo>
                    <a:pt x="4163" y="5370"/>
                    <a:pt x="5363" y="4163"/>
                    <a:pt x="5363" y="2685"/>
                  </a:cubicBezTo>
                  <a:cubicBezTo>
                    <a:pt x="5363" y="1201"/>
                    <a:pt x="4163" y="1"/>
                    <a:pt x="2685" y="1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7025141" y="3785023"/>
              <a:ext cx="64184" cy="89773"/>
            </a:xfrm>
            <a:custGeom>
              <a:rect b="b" l="l" r="r" t="t"/>
              <a:pathLst>
                <a:path extrusionOk="0" h="3417" w="2443">
                  <a:moveTo>
                    <a:pt x="979" y="751"/>
                  </a:moveTo>
                  <a:lnTo>
                    <a:pt x="979" y="1382"/>
                  </a:lnTo>
                  <a:cubicBezTo>
                    <a:pt x="632" y="1264"/>
                    <a:pt x="493" y="1160"/>
                    <a:pt x="493" y="1022"/>
                  </a:cubicBezTo>
                  <a:cubicBezTo>
                    <a:pt x="493" y="938"/>
                    <a:pt x="673" y="800"/>
                    <a:pt x="979" y="751"/>
                  </a:cubicBezTo>
                  <a:close/>
                  <a:moveTo>
                    <a:pt x="1471" y="2027"/>
                  </a:moveTo>
                  <a:cubicBezTo>
                    <a:pt x="1818" y="2145"/>
                    <a:pt x="1957" y="2249"/>
                    <a:pt x="1957" y="2395"/>
                  </a:cubicBezTo>
                  <a:cubicBezTo>
                    <a:pt x="1964" y="2471"/>
                    <a:pt x="1776" y="2617"/>
                    <a:pt x="1471" y="2659"/>
                  </a:cubicBezTo>
                  <a:lnTo>
                    <a:pt x="1471" y="2027"/>
                  </a:lnTo>
                  <a:close/>
                  <a:moveTo>
                    <a:pt x="1225" y="0"/>
                  </a:moveTo>
                  <a:cubicBezTo>
                    <a:pt x="1102" y="0"/>
                    <a:pt x="979" y="82"/>
                    <a:pt x="979" y="245"/>
                  </a:cubicBezTo>
                  <a:lnTo>
                    <a:pt x="979" y="259"/>
                  </a:lnTo>
                  <a:cubicBezTo>
                    <a:pt x="410" y="328"/>
                    <a:pt x="1" y="626"/>
                    <a:pt x="1" y="1022"/>
                  </a:cubicBezTo>
                  <a:cubicBezTo>
                    <a:pt x="1" y="1563"/>
                    <a:pt x="535" y="1771"/>
                    <a:pt x="979" y="1896"/>
                  </a:cubicBezTo>
                  <a:lnTo>
                    <a:pt x="979" y="2659"/>
                  </a:lnTo>
                  <a:cubicBezTo>
                    <a:pt x="673" y="2610"/>
                    <a:pt x="493" y="2471"/>
                    <a:pt x="493" y="2395"/>
                  </a:cubicBezTo>
                  <a:cubicBezTo>
                    <a:pt x="493" y="2232"/>
                    <a:pt x="370" y="2150"/>
                    <a:pt x="247" y="2150"/>
                  </a:cubicBezTo>
                  <a:cubicBezTo>
                    <a:pt x="124" y="2150"/>
                    <a:pt x="1" y="2232"/>
                    <a:pt x="1" y="2395"/>
                  </a:cubicBezTo>
                  <a:cubicBezTo>
                    <a:pt x="1" y="2783"/>
                    <a:pt x="410" y="3089"/>
                    <a:pt x="979" y="3158"/>
                  </a:cubicBezTo>
                  <a:lnTo>
                    <a:pt x="979" y="3172"/>
                  </a:lnTo>
                  <a:cubicBezTo>
                    <a:pt x="979" y="3335"/>
                    <a:pt x="1102" y="3416"/>
                    <a:pt x="1225" y="3416"/>
                  </a:cubicBezTo>
                  <a:cubicBezTo>
                    <a:pt x="1348" y="3416"/>
                    <a:pt x="1471" y="3335"/>
                    <a:pt x="1471" y="3172"/>
                  </a:cubicBezTo>
                  <a:lnTo>
                    <a:pt x="1471" y="3158"/>
                  </a:lnTo>
                  <a:cubicBezTo>
                    <a:pt x="2040" y="3089"/>
                    <a:pt x="2442" y="2783"/>
                    <a:pt x="2442" y="2395"/>
                  </a:cubicBezTo>
                  <a:cubicBezTo>
                    <a:pt x="2442" y="1847"/>
                    <a:pt x="1908" y="1639"/>
                    <a:pt x="1471" y="1521"/>
                  </a:cubicBezTo>
                  <a:lnTo>
                    <a:pt x="1471" y="751"/>
                  </a:lnTo>
                  <a:cubicBezTo>
                    <a:pt x="1776" y="800"/>
                    <a:pt x="1957" y="938"/>
                    <a:pt x="1957" y="1022"/>
                  </a:cubicBezTo>
                  <a:cubicBezTo>
                    <a:pt x="1957" y="1185"/>
                    <a:pt x="2078" y="1266"/>
                    <a:pt x="2199" y="1266"/>
                  </a:cubicBezTo>
                  <a:cubicBezTo>
                    <a:pt x="2321" y="1266"/>
                    <a:pt x="2442" y="1185"/>
                    <a:pt x="2442" y="1022"/>
                  </a:cubicBezTo>
                  <a:cubicBezTo>
                    <a:pt x="2442" y="626"/>
                    <a:pt x="2040" y="328"/>
                    <a:pt x="1471" y="259"/>
                  </a:cubicBezTo>
                  <a:lnTo>
                    <a:pt x="1471" y="245"/>
                  </a:lnTo>
                  <a:cubicBezTo>
                    <a:pt x="1471" y="82"/>
                    <a:pt x="1348" y="0"/>
                    <a:pt x="1225" y="0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6890652" y="3759355"/>
              <a:ext cx="12795" cy="12795"/>
            </a:xfrm>
            <a:custGeom>
              <a:rect b="b" l="l" r="r" t="t"/>
              <a:pathLst>
                <a:path extrusionOk="0" h="487" w="487">
                  <a:moveTo>
                    <a:pt x="243" y="1"/>
                  </a:moveTo>
                  <a:cubicBezTo>
                    <a:pt x="112" y="1"/>
                    <a:pt x="1" y="105"/>
                    <a:pt x="1" y="244"/>
                  </a:cubicBezTo>
                  <a:cubicBezTo>
                    <a:pt x="1" y="376"/>
                    <a:pt x="112" y="486"/>
                    <a:pt x="243" y="486"/>
                  </a:cubicBezTo>
                  <a:cubicBezTo>
                    <a:pt x="382" y="486"/>
                    <a:pt x="486" y="376"/>
                    <a:pt x="486" y="244"/>
                  </a:cubicBezTo>
                  <a:cubicBezTo>
                    <a:pt x="486" y="105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7211203" y="3759355"/>
              <a:ext cx="12768" cy="12795"/>
            </a:xfrm>
            <a:custGeom>
              <a:rect b="b" l="l" r="r" t="t"/>
              <a:pathLst>
                <a:path extrusionOk="0" h="487" w="486">
                  <a:moveTo>
                    <a:pt x="243" y="1"/>
                  </a:moveTo>
                  <a:cubicBezTo>
                    <a:pt x="104" y="1"/>
                    <a:pt x="0" y="105"/>
                    <a:pt x="0" y="244"/>
                  </a:cubicBezTo>
                  <a:cubicBezTo>
                    <a:pt x="0" y="376"/>
                    <a:pt x="104" y="486"/>
                    <a:pt x="243" y="486"/>
                  </a:cubicBezTo>
                  <a:cubicBezTo>
                    <a:pt x="375" y="486"/>
                    <a:pt x="486" y="376"/>
                    <a:pt x="486" y="244"/>
                  </a:cubicBezTo>
                  <a:cubicBezTo>
                    <a:pt x="486" y="105"/>
                    <a:pt x="375" y="1"/>
                    <a:pt x="243" y="1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6890652" y="3887486"/>
              <a:ext cx="12795" cy="12768"/>
            </a:xfrm>
            <a:custGeom>
              <a:rect b="b" l="l" r="r" t="t"/>
              <a:pathLst>
                <a:path extrusionOk="0" h="486" w="487">
                  <a:moveTo>
                    <a:pt x="243" y="0"/>
                  </a:moveTo>
                  <a:cubicBezTo>
                    <a:pt x="112" y="0"/>
                    <a:pt x="1" y="111"/>
                    <a:pt x="1" y="243"/>
                  </a:cubicBezTo>
                  <a:cubicBezTo>
                    <a:pt x="1" y="382"/>
                    <a:pt x="112" y="486"/>
                    <a:pt x="243" y="486"/>
                  </a:cubicBezTo>
                  <a:cubicBezTo>
                    <a:pt x="382" y="486"/>
                    <a:pt x="486" y="382"/>
                    <a:pt x="486" y="243"/>
                  </a:cubicBezTo>
                  <a:cubicBezTo>
                    <a:pt x="486" y="111"/>
                    <a:pt x="382" y="0"/>
                    <a:pt x="243" y="0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7211203" y="3887486"/>
              <a:ext cx="12768" cy="12768"/>
            </a:xfrm>
            <a:custGeom>
              <a:rect b="b" l="l" r="r" t="t"/>
              <a:pathLst>
                <a:path extrusionOk="0" h="486" w="486">
                  <a:moveTo>
                    <a:pt x="243" y="0"/>
                  </a:moveTo>
                  <a:cubicBezTo>
                    <a:pt x="104" y="0"/>
                    <a:pt x="0" y="111"/>
                    <a:pt x="0" y="243"/>
                  </a:cubicBezTo>
                  <a:cubicBezTo>
                    <a:pt x="0" y="382"/>
                    <a:pt x="104" y="486"/>
                    <a:pt x="243" y="486"/>
                  </a:cubicBezTo>
                  <a:cubicBezTo>
                    <a:pt x="375" y="486"/>
                    <a:pt x="486" y="382"/>
                    <a:pt x="486" y="243"/>
                  </a:cubicBezTo>
                  <a:cubicBezTo>
                    <a:pt x="486" y="111"/>
                    <a:pt x="375" y="0"/>
                    <a:pt x="243" y="0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6871342" y="3932306"/>
              <a:ext cx="371966" cy="12952"/>
            </a:xfrm>
            <a:custGeom>
              <a:rect b="b" l="l" r="r" t="t"/>
              <a:pathLst>
                <a:path extrusionOk="0" h="493" w="14158">
                  <a:moveTo>
                    <a:pt x="0" y="0"/>
                  </a:moveTo>
                  <a:lnTo>
                    <a:pt x="0" y="493"/>
                  </a:lnTo>
                  <a:lnTo>
                    <a:pt x="14157" y="493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6871342" y="3958001"/>
              <a:ext cx="371966" cy="12768"/>
            </a:xfrm>
            <a:custGeom>
              <a:rect b="b" l="l" r="r" t="t"/>
              <a:pathLst>
                <a:path extrusionOk="0" h="486" w="14158">
                  <a:moveTo>
                    <a:pt x="0" y="0"/>
                  </a:moveTo>
                  <a:lnTo>
                    <a:pt x="0" y="486"/>
                  </a:lnTo>
                  <a:lnTo>
                    <a:pt x="14157" y="486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6871342" y="3983695"/>
              <a:ext cx="371966" cy="12768"/>
            </a:xfrm>
            <a:custGeom>
              <a:rect b="b" l="l" r="r" t="t"/>
              <a:pathLst>
                <a:path extrusionOk="0" h="486" w="14158">
                  <a:moveTo>
                    <a:pt x="0" y="0"/>
                  </a:moveTo>
                  <a:lnTo>
                    <a:pt x="0" y="243"/>
                  </a:lnTo>
                  <a:cubicBezTo>
                    <a:pt x="0" y="375"/>
                    <a:pt x="111" y="486"/>
                    <a:pt x="250" y="486"/>
                  </a:cubicBezTo>
                  <a:lnTo>
                    <a:pt x="13907" y="486"/>
                  </a:lnTo>
                  <a:cubicBezTo>
                    <a:pt x="14046" y="486"/>
                    <a:pt x="14157" y="375"/>
                    <a:pt x="14157" y="243"/>
                  </a:cubicBezTo>
                  <a:lnTo>
                    <a:pt x="14157" y="0"/>
                  </a:ln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27"/>
          <p:cNvGrpSpPr/>
          <p:nvPr/>
        </p:nvGrpSpPr>
        <p:grpSpPr>
          <a:xfrm>
            <a:off x="6327717" y="2443519"/>
            <a:ext cx="371966" cy="256420"/>
            <a:chOff x="6871342" y="3740044"/>
            <a:chExt cx="371966" cy="256420"/>
          </a:xfrm>
        </p:grpSpPr>
        <p:sp>
          <p:nvSpPr>
            <p:cNvPr id="399" name="Google Shape;399;p27"/>
            <p:cNvSpPr/>
            <p:nvPr/>
          </p:nvSpPr>
          <p:spPr>
            <a:xfrm>
              <a:off x="6871342" y="3816944"/>
              <a:ext cx="371966" cy="179520"/>
            </a:xfrm>
            <a:custGeom>
              <a:rect b="b" l="l" r="r" t="t"/>
              <a:pathLst>
                <a:path extrusionOk="0" h="6833" w="14158">
                  <a:moveTo>
                    <a:pt x="0" y="1"/>
                  </a:move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1"/>
                  </a:ln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6871342" y="3740044"/>
              <a:ext cx="371966" cy="179520"/>
            </a:xfrm>
            <a:custGeom>
              <a:rect b="b" l="l" r="r" t="t"/>
              <a:pathLst>
                <a:path extrusionOk="0" h="6833" w="14158">
                  <a:moveTo>
                    <a:pt x="250" y="1"/>
                  </a:moveTo>
                  <a:cubicBezTo>
                    <a:pt x="111" y="1"/>
                    <a:pt x="0" y="112"/>
                    <a:pt x="0" y="243"/>
                  </a:cubicBez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243"/>
                  </a:lnTo>
                  <a:cubicBezTo>
                    <a:pt x="14157" y="112"/>
                    <a:pt x="14046" y="1"/>
                    <a:pt x="13907" y="1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6890652" y="3759355"/>
              <a:ext cx="333319" cy="140899"/>
            </a:xfrm>
            <a:custGeom>
              <a:rect b="b" l="l" r="r" t="t"/>
              <a:pathLst>
                <a:path extrusionOk="0" h="5363" w="12687">
                  <a:moveTo>
                    <a:pt x="3796" y="486"/>
                  </a:moveTo>
                  <a:cubicBezTo>
                    <a:pt x="3888" y="486"/>
                    <a:pt x="3939" y="606"/>
                    <a:pt x="3878" y="681"/>
                  </a:cubicBezTo>
                  <a:cubicBezTo>
                    <a:pt x="2935" y="1846"/>
                    <a:pt x="2935" y="3518"/>
                    <a:pt x="3878" y="4676"/>
                  </a:cubicBezTo>
                  <a:cubicBezTo>
                    <a:pt x="3940" y="4759"/>
                    <a:pt x="3885" y="4877"/>
                    <a:pt x="3788" y="4877"/>
                  </a:cubicBezTo>
                  <a:lnTo>
                    <a:pt x="1443" y="4877"/>
                  </a:lnTo>
                  <a:cubicBezTo>
                    <a:pt x="1346" y="4398"/>
                    <a:pt x="972" y="4024"/>
                    <a:pt x="493" y="3927"/>
                  </a:cubicBezTo>
                  <a:lnTo>
                    <a:pt x="493" y="1437"/>
                  </a:lnTo>
                  <a:cubicBezTo>
                    <a:pt x="972" y="1340"/>
                    <a:pt x="1346" y="965"/>
                    <a:pt x="1443" y="486"/>
                  </a:cubicBezTo>
                  <a:lnTo>
                    <a:pt x="3788" y="486"/>
                  </a:lnTo>
                  <a:cubicBezTo>
                    <a:pt x="3790" y="486"/>
                    <a:pt x="3793" y="486"/>
                    <a:pt x="3796" y="486"/>
                  </a:cubicBezTo>
                  <a:close/>
                  <a:moveTo>
                    <a:pt x="11251" y="486"/>
                  </a:moveTo>
                  <a:cubicBezTo>
                    <a:pt x="11348" y="972"/>
                    <a:pt x="11723" y="1347"/>
                    <a:pt x="12201" y="1444"/>
                  </a:cubicBezTo>
                  <a:lnTo>
                    <a:pt x="12201" y="3927"/>
                  </a:lnTo>
                  <a:cubicBezTo>
                    <a:pt x="11723" y="4024"/>
                    <a:pt x="11348" y="4398"/>
                    <a:pt x="11251" y="4884"/>
                  </a:cubicBezTo>
                  <a:lnTo>
                    <a:pt x="8900" y="4884"/>
                  </a:lnTo>
                  <a:cubicBezTo>
                    <a:pt x="8796" y="4884"/>
                    <a:pt x="8740" y="4766"/>
                    <a:pt x="8803" y="4683"/>
                  </a:cubicBezTo>
                  <a:cubicBezTo>
                    <a:pt x="9753" y="3518"/>
                    <a:pt x="9753" y="1853"/>
                    <a:pt x="8803" y="688"/>
                  </a:cubicBezTo>
                  <a:cubicBezTo>
                    <a:pt x="8740" y="604"/>
                    <a:pt x="8796" y="486"/>
                    <a:pt x="8900" y="486"/>
                  </a:cubicBezTo>
                  <a:close/>
                  <a:moveTo>
                    <a:pt x="1221" y="1"/>
                  </a:moveTo>
                  <a:cubicBezTo>
                    <a:pt x="1083" y="1"/>
                    <a:pt x="979" y="105"/>
                    <a:pt x="979" y="244"/>
                  </a:cubicBezTo>
                  <a:cubicBezTo>
                    <a:pt x="979" y="646"/>
                    <a:pt x="646" y="972"/>
                    <a:pt x="243" y="972"/>
                  </a:cubicBezTo>
                  <a:cubicBezTo>
                    <a:pt x="112" y="972"/>
                    <a:pt x="1" y="1083"/>
                    <a:pt x="1" y="1222"/>
                  </a:cubicBezTo>
                  <a:lnTo>
                    <a:pt x="1" y="4149"/>
                  </a:lnTo>
                  <a:cubicBezTo>
                    <a:pt x="1" y="4281"/>
                    <a:pt x="112" y="4392"/>
                    <a:pt x="243" y="4392"/>
                  </a:cubicBezTo>
                  <a:cubicBezTo>
                    <a:pt x="646" y="4392"/>
                    <a:pt x="979" y="4718"/>
                    <a:pt x="979" y="5120"/>
                  </a:cubicBezTo>
                  <a:cubicBezTo>
                    <a:pt x="979" y="5259"/>
                    <a:pt x="1083" y="5363"/>
                    <a:pt x="1221" y="5363"/>
                  </a:cubicBezTo>
                  <a:lnTo>
                    <a:pt x="11466" y="5363"/>
                  </a:lnTo>
                  <a:cubicBezTo>
                    <a:pt x="11605" y="5363"/>
                    <a:pt x="11709" y="5259"/>
                    <a:pt x="11709" y="5120"/>
                  </a:cubicBezTo>
                  <a:cubicBezTo>
                    <a:pt x="11709" y="4718"/>
                    <a:pt x="12042" y="4392"/>
                    <a:pt x="12444" y="4392"/>
                  </a:cubicBezTo>
                  <a:cubicBezTo>
                    <a:pt x="12576" y="4392"/>
                    <a:pt x="12687" y="4281"/>
                    <a:pt x="12687" y="4149"/>
                  </a:cubicBezTo>
                  <a:lnTo>
                    <a:pt x="12687" y="1222"/>
                  </a:lnTo>
                  <a:cubicBezTo>
                    <a:pt x="12687" y="1083"/>
                    <a:pt x="12576" y="972"/>
                    <a:pt x="12444" y="972"/>
                  </a:cubicBezTo>
                  <a:cubicBezTo>
                    <a:pt x="12042" y="972"/>
                    <a:pt x="11709" y="646"/>
                    <a:pt x="11709" y="244"/>
                  </a:cubicBezTo>
                  <a:cubicBezTo>
                    <a:pt x="11709" y="105"/>
                    <a:pt x="11605" y="1"/>
                    <a:pt x="11466" y="1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6986862" y="3759355"/>
              <a:ext cx="140899" cy="141083"/>
            </a:xfrm>
            <a:custGeom>
              <a:rect b="b" l="l" r="r" t="t"/>
              <a:pathLst>
                <a:path extrusionOk="0" h="5370" w="5363">
                  <a:moveTo>
                    <a:pt x="2685" y="1"/>
                  </a:moveTo>
                  <a:cubicBezTo>
                    <a:pt x="1201" y="1"/>
                    <a:pt x="1" y="1201"/>
                    <a:pt x="1" y="2685"/>
                  </a:cubicBezTo>
                  <a:cubicBezTo>
                    <a:pt x="1" y="4163"/>
                    <a:pt x="1201" y="5370"/>
                    <a:pt x="2685" y="5370"/>
                  </a:cubicBezTo>
                  <a:cubicBezTo>
                    <a:pt x="4163" y="5370"/>
                    <a:pt x="5363" y="4163"/>
                    <a:pt x="5363" y="2685"/>
                  </a:cubicBezTo>
                  <a:cubicBezTo>
                    <a:pt x="5363" y="1201"/>
                    <a:pt x="4163" y="1"/>
                    <a:pt x="2685" y="1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7025141" y="3785023"/>
              <a:ext cx="64184" cy="89773"/>
            </a:xfrm>
            <a:custGeom>
              <a:rect b="b" l="l" r="r" t="t"/>
              <a:pathLst>
                <a:path extrusionOk="0" h="3417" w="2443">
                  <a:moveTo>
                    <a:pt x="979" y="751"/>
                  </a:moveTo>
                  <a:lnTo>
                    <a:pt x="979" y="1382"/>
                  </a:lnTo>
                  <a:cubicBezTo>
                    <a:pt x="632" y="1264"/>
                    <a:pt x="493" y="1160"/>
                    <a:pt x="493" y="1022"/>
                  </a:cubicBezTo>
                  <a:cubicBezTo>
                    <a:pt x="493" y="938"/>
                    <a:pt x="673" y="800"/>
                    <a:pt x="979" y="751"/>
                  </a:cubicBezTo>
                  <a:close/>
                  <a:moveTo>
                    <a:pt x="1471" y="2027"/>
                  </a:moveTo>
                  <a:cubicBezTo>
                    <a:pt x="1818" y="2145"/>
                    <a:pt x="1957" y="2249"/>
                    <a:pt x="1957" y="2395"/>
                  </a:cubicBezTo>
                  <a:cubicBezTo>
                    <a:pt x="1964" y="2471"/>
                    <a:pt x="1776" y="2617"/>
                    <a:pt x="1471" y="2659"/>
                  </a:cubicBezTo>
                  <a:lnTo>
                    <a:pt x="1471" y="2027"/>
                  </a:lnTo>
                  <a:close/>
                  <a:moveTo>
                    <a:pt x="1225" y="0"/>
                  </a:moveTo>
                  <a:cubicBezTo>
                    <a:pt x="1102" y="0"/>
                    <a:pt x="979" y="82"/>
                    <a:pt x="979" y="245"/>
                  </a:cubicBezTo>
                  <a:lnTo>
                    <a:pt x="979" y="259"/>
                  </a:lnTo>
                  <a:cubicBezTo>
                    <a:pt x="410" y="328"/>
                    <a:pt x="1" y="626"/>
                    <a:pt x="1" y="1022"/>
                  </a:cubicBezTo>
                  <a:cubicBezTo>
                    <a:pt x="1" y="1563"/>
                    <a:pt x="535" y="1771"/>
                    <a:pt x="979" y="1896"/>
                  </a:cubicBezTo>
                  <a:lnTo>
                    <a:pt x="979" y="2659"/>
                  </a:lnTo>
                  <a:cubicBezTo>
                    <a:pt x="673" y="2610"/>
                    <a:pt x="493" y="2471"/>
                    <a:pt x="493" y="2395"/>
                  </a:cubicBezTo>
                  <a:cubicBezTo>
                    <a:pt x="493" y="2232"/>
                    <a:pt x="370" y="2150"/>
                    <a:pt x="247" y="2150"/>
                  </a:cubicBezTo>
                  <a:cubicBezTo>
                    <a:pt x="124" y="2150"/>
                    <a:pt x="1" y="2232"/>
                    <a:pt x="1" y="2395"/>
                  </a:cubicBezTo>
                  <a:cubicBezTo>
                    <a:pt x="1" y="2783"/>
                    <a:pt x="410" y="3089"/>
                    <a:pt x="979" y="3158"/>
                  </a:cubicBezTo>
                  <a:lnTo>
                    <a:pt x="979" y="3172"/>
                  </a:lnTo>
                  <a:cubicBezTo>
                    <a:pt x="979" y="3335"/>
                    <a:pt x="1102" y="3416"/>
                    <a:pt x="1225" y="3416"/>
                  </a:cubicBezTo>
                  <a:cubicBezTo>
                    <a:pt x="1348" y="3416"/>
                    <a:pt x="1471" y="3335"/>
                    <a:pt x="1471" y="3172"/>
                  </a:cubicBezTo>
                  <a:lnTo>
                    <a:pt x="1471" y="3158"/>
                  </a:lnTo>
                  <a:cubicBezTo>
                    <a:pt x="2040" y="3089"/>
                    <a:pt x="2442" y="2783"/>
                    <a:pt x="2442" y="2395"/>
                  </a:cubicBezTo>
                  <a:cubicBezTo>
                    <a:pt x="2442" y="1847"/>
                    <a:pt x="1908" y="1639"/>
                    <a:pt x="1471" y="1521"/>
                  </a:cubicBezTo>
                  <a:lnTo>
                    <a:pt x="1471" y="751"/>
                  </a:lnTo>
                  <a:cubicBezTo>
                    <a:pt x="1776" y="800"/>
                    <a:pt x="1957" y="938"/>
                    <a:pt x="1957" y="1022"/>
                  </a:cubicBezTo>
                  <a:cubicBezTo>
                    <a:pt x="1957" y="1185"/>
                    <a:pt x="2078" y="1266"/>
                    <a:pt x="2199" y="1266"/>
                  </a:cubicBezTo>
                  <a:cubicBezTo>
                    <a:pt x="2321" y="1266"/>
                    <a:pt x="2442" y="1185"/>
                    <a:pt x="2442" y="1022"/>
                  </a:cubicBezTo>
                  <a:cubicBezTo>
                    <a:pt x="2442" y="626"/>
                    <a:pt x="2040" y="328"/>
                    <a:pt x="1471" y="259"/>
                  </a:cubicBezTo>
                  <a:lnTo>
                    <a:pt x="1471" y="245"/>
                  </a:lnTo>
                  <a:cubicBezTo>
                    <a:pt x="1471" y="82"/>
                    <a:pt x="1348" y="0"/>
                    <a:pt x="1225" y="0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6890652" y="3759355"/>
              <a:ext cx="12795" cy="12795"/>
            </a:xfrm>
            <a:custGeom>
              <a:rect b="b" l="l" r="r" t="t"/>
              <a:pathLst>
                <a:path extrusionOk="0" h="487" w="487">
                  <a:moveTo>
                    <a:pt x="243" y="1"/>
                  </a:moveTo>
                  <a:cubicBezTo>
                    <a:pt x="112" y="1"/>
                    <a:pt x="1" y="105"/>
                    <a:pt x="1" y="244"/>
                  </a:cubicBezTo>
                  <a:cubicBezTo>
                    <a:pt x="1" y="376"/>
                    <a:pt x="112" y="486"/>
                    <a:pt x="243" y="486"/>
                  </a:cubicBezTo>
                  <a:cubicBezTo>
                    <a:pt x="382" y="486"/>
                    <a:pt x="486" y="376"/>
                    <a:pt x="486" y="244"/>
                  </a:cubicBezTo>
                  <a:cubicBezTo>
                    <a:pt x="486" y="105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7211203" y="3759355"/>
              <a:ext cx="12768" cy="12795"/>
            </a:xfrm>
            <a:custGeom>
              <a:rect b="b" l="l" r="r" t="t"/>
              <a:pathLst>
                <a:path extrusionOk="0" h="487" w="486">
                  <a:moveTo>
                    <a:pt x="243" y="1"/>
                  </a:moveTo>
                  <a:cubicBezTo>
                    <a:pt x="104" y="1"/>
                    <a:pt x="0" y="105"/>
                    <a:pt x="0" y="244"/>
                  </a:cubicBezTo>
                  <a:cubicBezTo>
                    <a:pt x="0" y="376"/>
                    <a:pt x="104" y="486"/>
                    <a:pt x="243" y="486"/>
                  </a:cubicBezTo>
                  <a:cubicBezTo>
                    <a:pt x="375" y="486"/>
                    <a:pt x="486" y="376"/>
                    <a:pt x="486" y="244"/>
                  </a:cubicBezTo>
                  <a:cubicBezTo>
                    <a:pt x="486" y="105"/>
                    <a:pt x="375" y="1"/>
                    <a:pt x="243" y="1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6890652" y="3887486"/>
              <a:ext cx="12795" cy="12768"/>
            </a:xfrm>
            <a:custGeom>
              <a:rect b="b" l="l" r="r" t="t"/>
              <a:pathLst>
                <a:path extrusionOk="0" h="486" w="487">
                  <a:moveTo>
                    <a:pt x="243" y="0"/>
                  </a:moveTo>
                  <a:cubicBezTo>
                    <a:pt x="112" y="0"/>
                    <a:pt x="1" y="111"/>
                    <a:pt x="1" y="243"/>
                  </a:cubicBezTo>
                  <a:cubicBezTo>
                    <a:pt x="1" y="382"/>
                    <a:pt x="112" y="486"/>
                    <a:pt x="243" y="486"/>
                  </a:cubicBezTo>
                  <a:cubicBezTo>
                    <a:pt x="382" y="486"/>
                    <a:pt x="486" y="382"/>
                    <a:pt x="486" y="243"/>
                  </a:cubicBezTo>
                  <a:cubicBezTo>
                    <a:pt x="486" y="111"/>
                    <a:pt x="382" y="0"/>
                    <a:pt x="243" y="0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7211203" y="3887486"/>
              <a:ext cx="12768" cy="12768"/>
            </a:xfrm>
            <a:custGeom>
              <a:rect b="b" l="l" r="r" t="t"/>
              <a:pathLst>
                <a:path extrusionOk="0" h="486" w="486">
                  <a:moveTo>
                    <a:pt x="243" y="0"/>
                  </a:moveTo>
                  <a:cubicBezTo>
                    <a:pt x="104" y="0"/>
                    <a:pt x="0" y="111"/>
                    <a:pt x="0" y="243"/>
                  </a:cubicBezTo>
                  <a:cubicBezTo>
                    <a:pt x="0" y="382"/>
                    <a:pt x="104" y="486"/>
                    <a:pt x="243" y="486"/>
                  </a:cubicBezTo>
                  <a:cubicBezTo>
                    <a:pt x="375" y="486"/>
                    <a:pt x="486" y="382"/>
                    <a:pt x="486" y="243"/>
                  </a:cubicBezTo>
                  <a:cubicBezTo>
                    <a:pt x="486" y="111"/>
                    <a:pt x="375" y="0"/>
                    <a:pt x="243" y="0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6871342" y="3932306"/>
              <a:ext cx="371966" cy="12952"/>
            </a:xfrm>
            <a:custGeom>
              <a:rect b="b" l="l" r="r" t="t"/>
              <a:pathLst>
                <a:path extrusionOk="0" h="493" w="14158">
                  <a:moveTo>
                    <a:pt x="0" y="0"/>
                  </a:moveTo>
                  <a:lnTo>
                    <a:pt x="0" y="493"/>
                  </a:lnTo>
                  <a:lnTo>
                    <a:pt x="14157" y="493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6871342" y="3958001"/>
              <a:ext cx="371966" cy="12768"/>
            </a:xfrm>
            <a:custGeom>
              <a:rect b="b" l="l" r="r" t="t"/>
              <a:pathLst>
                <a:path extrusionOk="0" h="486" w="14158">
                  <a:moveTo>
                    <a:pt x="0" y="0"/>
                  </a:moveTo>
                  <a:lnTo>
                    <a:pt x="0" y="486"/>
                  </a:lnTo>
                  <a:lnTo>
                    <a:pt x="14157" y="486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6871342" y="3983695"/>
              <a:ext cx="371966" cy="12768"/>
            </a:xfrm>
            <a:custGeom>
              <a:rect b="b" l="l" r="r" t="t"/>
              <a:pathLst>
                <a:path extrusionOk="0" h="486" w="14158">
                  <a:moveTo>
                    <a:pt x="0" y="0"/>
                  </a:moveTo>
                  <a:lnTo>
                    <a:pt x="0" y="243"/>
                  </a:lnTo>
                  <a:cubicBezTo>
                    <a:pt x="0" y="375"/>
                    <a:pt x="111" y="486"/>
                    <a:pt x="250" y="486"/>
                  </a:cubicBezTo>
                  <a:lnTo>
                    <a:pt x="13907" y="486"/>
                  </a:lnTo>
                  <a:cubicBezTo>
                    <a:pt x="14046" y="486"/>
                    <a:pt x="14157" y="375"/>
                    <a:pt x="14157" y="243"/>
                  </a:cubicBezTo>
                  <a:lnTo>
                    <a:pt x="14157" y="0"/>
                  </a:ln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27"/>
          <p:cNvGrpSpPr/>
          <p:nvPr/>
        </p:nvGrpSpPr>
        <p:grpSpPr>
          <a:xfrm>
            <a:off x="6483367" y="3228544"/>
            <a:ext cx="371966" cy="256420"/>
            <a:chOff x="6871342" y="3740044"/>
            <a:chExt cx="371966" cy="256420"/>
          </a:xfrm>
        </p:grpSpPr>
        <p:sp>
          <p:nvSpPr>
            <p:cNvPr id="412" name="Google Shape;412;p27"/>
            <p:cNvSpPr/>
            <p:nvPr/>
          </p:nvSpPr>
          <p:spPr>
            <a:xfrm>
              <a:off x="6871342" y="3816944"/>
              <a:ext cx="371966" cy="179520"/>
            </a:xfrm>
            <a:custGeom>
              <a:rect b="b" l="l" r="r" t="t"/>
              <a:pathLst>
                <a:path extrusionOk="0" h="6833" w="14158">
                  <a:moveTo>
                    <a:pt x="0" y="1"/>
                  </a:move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1"/>
                  </a:ln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6871342" y="3740044"/>
              <a:ext cx="371966" cy="179520"/>
            </a:xfrm>
            <a:custGeom>
              <a:rect b="b" l="l" r="r" t="t"/>
              <a:pathLst>
                <a:path extrusionOk="0" h="6833" w="14158">
                  <a:moveTo>
                    <a:pt x="250" y="1"/>
                  </a:moveTo>
                  <a:cubicBezTo>
                    <a:pt x="111" y="1"/>
                    <a:pt x="0" y="112"/>
                    <a:pt x="0" y="243"/>
                  </a:cubicBez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243"/>
                  </a:lnTo>
                  <a:cubicBezTo>
                    <a:pt x="14157" y="112"/>
                    <a:pt x="14046" y="1"/>
                    <a:pt x="13907" y="1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6890652" y="3759355"/>
              <a:ext cx="333319" cy="140899"/>
            </a:xfrm>
            <a:custGeom>
              <a:rect b="b" l="l" r="r" t="t"/>
              <a:pathLst>
                <a:path extrusionOk="0" h="5363" w="12687">
                  <a:moveTo>
                    <a:pt x="3796" y="486"/>
                  </a:moveTo>
                  <a:cubicBezTo>
                    <a:pt x="3888" y="486"/>
                    <a:pt x="3939" y="606"/>
                    <a:pt x="3878" y="681"/>
                  </a:cubicBezTo>
                  <a:cubicBezTo>
                    <a:pt x="2935" y="1846"/>
                    <a:pt x="2935" y="3518"/>
                    <a:pt x="3878" y="4676"/>
                  </a:cubicBezTo>
                  <a:cubicBezTo>
                    <a:pt x="3940" y="4759"/>
                    <a:pt x="3885" y="4877"/>
                    <a:pt x="3788" y="4877"/>
                  </a:cubicBezTo>
                  <a:lnTo>
                    <a:pt x="1443" y="4877"/>
                  </a:lnTo>
                  <a:cubicBezTo>
                    <a:pt x="1346" y="4398"/>
                    <a:pt x="972" y="4024"/>
                    <a:pt x="493" y="3927"/>
                  </a:cubicBezTo>
                  <a:lnTo>
                    <a:pt x="493" y="1437"/>
                  </a:lnTo>
                  <a:cubicBezTo>
                    <a:pt x="972" y="1340"/>
                    <a:pt x="1346" y="965"/>
                    <a:pt x="1443" y="486"/>
                  </a:cubicBezTo>
                  <a:lnTo>
                    <a:pt x="3788" y="486"/>
                  </a:lnTo>
                  <a:cubicBezTo>
                    <a:pt x="3790" y="486"/>
                    <a:pt x="3793" y="486"/>
                    <a:pt x="3796" y="486"/>
                  </a:cubicBezTo>
                  <a:close/>
                  <a:moveTo>
                    <a:pt x="11251" y="486"/>
                  </a:moveTo>
                  <a:cubicBezTo>
                    <a:pt x="11348" y="972"/>
                    <a:pt x="11723" y="1347"/>
                    <a:pt x="12201" y="1444"/>
                  </a:cubicBezTo>
                  <a:lnTo>
                    <a:pt x="12201" y="3927"/>
                  </a:lnTo>
                  <a:cubicBezTo>
                    <a:pt x="11723" y="4024"/>
                    <a:pt x="11348" y="4398"/>
                    <a:pt x="11251" y="4884"/>
                  </a:cubicBezTo>
                  <a:lnTo>
                    <a:pt x="8900" y="4884"/>
                  </a:lnTo>
                  <a:cubicBezTo>
                    <a:pt x="8796" y="4884"/>
                    <a:pt x="8740" y="4766"/>
                    <a:pt x="8803" y="4683"/>
                  </a:cubicBezTo>
                  <a:cubicBezTo>
                    <a:pt x="9753" y="3518"/>
                    <a:pt x="9753" y="1853"/>
                    <a:pt x="8803" y="688"/>
                  </a:cubicBezTo>
                  <a:cubicBezTo>
                    <a:pt x="8740" y="604"/>
                    <a:pt x="8796" y="486"/>
                    <a:pt x="8900" y="486"/>
                  </a:cubicBezTo>
                  <a:close/>
                  <a:moveTo>
                    <a:pt x="1221" y="1"/>
                  </a:moveTo>
                  <a:cubicBezTo>
                    <a:pt x="1083" y="1"/>
                    <a:pt x="979" y="105"/>
                    <a:pt x="979" y="244"/>
                  </a:cubicBezTo>
                  <a:cubicBezTo>
                    <a:pt x="979" y="646"/>
                    <a:pt x="646" y="972"/>
                    <a:pt x="243" y="972"/>
                  </a:cubicBezTo>
                  <a:cubicBezTo>
                    <a:pt x="112" y="972"/>
                    <a:pt x="1" y="1083"/>
                    <a:pt x="1" y="1222"/>
                  </a:cubicBezTo>
                  <a:lnTo>
                    <a:pt x="1" y="4149"/>
                  </a:lnTo>
                  <a:cubicBezTo>
                    <a:pt x="1" y="4281"/>
                    <a:pt x="112" y="4392"/>
                    <a:pt x="243" y="4392"/>
                  </a:cubicBezTo>
                  <a:cubicBezTo>
                    <a:pt x="646" y="4392"/>
                    <a:pt x="979" y="4718"/>
                    <a:pt x="979" y="5120"/>
                  </a:cubicBezTo>
                  <a:cubicBezTo>
                    <a:pt x="979" y="5259"/>
                    <a:pt x="1083" y="5363"/>
                    <a:pt x="1221" y="5363"/>
                  </a:cubicBezTo>
                  <a:lnTo>
                    <a:pt x="11466" y="5363"/>
                  </a:lnTo>
                  <a:cubicBezTo>
                    <a:pt x="11605" y="5363"/>
                    <a:pt x="11709" y="5259"/>
                    <a:pt x="11709" y="5120"/>
                  </a:cubicBezTo>
                  <a:cubicBezTo>
                    <a:pt x="11709" y="4718"/>
                    <a:pt x="12042" y="4392"/>
                    <a:pt x="12444" y="4392"/>
                  </a:cubicBezTo>
                  <a:cubicBezTo>
                    <a:pt x="12576" y="4392"/>
                    <a:pt x="12687" y="4281"/>
                    <a:pt x="12687" y="4149"/>
                  </a:cubicBezTo>
                  <a:lnTo>
                    <a:pt x="12687" y="1222"/>
                  </a:lnTo>
                  <a:cubicBezTo>
                    <a:pt x="12687" y="1083"/>
                    <a:pt x="12576" y="972"/>
                    <a:pt x="12444" y="972"/>
                  </a:cubicBezTo>
                  <a:cubicBezTo>
                    <a:pt x="12042" y="972"/>
                    <a:pt x="11709" y="646"/>
                    <a:pt x="11709" y="244"/>
                  </a:cubicBezTo>
                  <a:cubicBezTo>
                    <a:pt x="11709" y="105"/>
                    <a:pt x="11605" y="1"/>
                    <a:pt x="11466" y="1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6986862" y="3759355"/>
              <a:ext cx="140899" cy="141083"/>
            </a:xfrm>
            <a:custGeom>
              <a:rect b="b" l="l" r="r" t="t"/>
              <a:pathLst>
                <a:path extrusionOk="0" h="5370" w="5363">
                  <a:moveTo>
                    <a:pt x="2685" y="1"/>
                  </a:moveTo>
                  <a:cubicBezTo>
                    <a:pt x="1201" y="1"/>
                    <a:pt x="1" y="1201"/>
                    <a:pt x="1" y="2685"/>
                  </a:cubicBezTo>
                  <a:cubicBezTo>
                    <a:pt x="1" y="4163"/>
                    <a:pt x="1201" y="5370"/>
                    <a:pt x="2685" y="5370"/>
                  </a:cubicBezTo>
                  <a:cubicBezTo>
                    <a:pt x="4163" y="5370"/>
                    <a:pt x="5363" y="4163"/>
                    <a:pt x="5363" y="2685"/>
                  </a:cubicBezTo>
                  <a:cubicBezTo>
                    <a:pt x="5363" y="1201"/>
                    <a:pt x="4163" y="1"/>
                    <a:pt x="2685" y="1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7025141" y="3785023"/>
              <a:ext cx="64184" cy="89773"/>
            </a:xfrm>
            <a:custGeom>
              <a:rect b="b" l="l" r="r" t="t"/>
              <a:pathLst>
                <a:path extrusionOk="0" h="3417" w="2443">
                  <a:moveTo>
                    <a:pt x="979" y="751"/>
                  </a:moveTo>
                  <a:lnTo>
                    <a:pt x="979" y="1382"/>
                  </a:lnTo>
                  <a:cubicBezTo>
                    <a:pt x="632" y="1264"/>
                    <a:pt x="493" y="1160"/>
                    <a:pt x="493" y="1022"/>
                  </a:cubicBezTo>
                  <a:cubicBezTo>
                    <a:pt x="493" y="938"/>
                    <a:pt x="673" y="800"/>
                    <a:pt x="979" y="751"/>
                  </a:cubicBezTo>
                  <a:close/>
                  <a:moveTo>
                    <a:pt x="1471" y="2027"/>
                  </a:moveTo>
                  <a:cubicBezTo>
                    <a:pt x="1818" y="2145"/>
                    <a:pt x="1957" y="2249"/>
                    <a:pt x="1957" y="2395"/>
                  </a:cubicBezTo>
                  <a:cubicBezTo>
                    <a:pt x="1964" y="2471"/>
                    <a:pt x="1776" y="2617"/>
                    <a:pt x="1471" y="2659"/>
                  </a:cubicBezTo>
                  <a:lnTo>
                    <a:pt x="1471" y="2027"/>
                  </a:lnTo>
                  <a:close/>
                  <a:moveTo>
                    <a:pt x="1225" y="0"/>
                  </a:moveTo>
                  <a:cubicBezTo>
                    <a:pt x="1102" y="0"/>
                    <a:pt x="979" y="82"/>
                    <a:pt x="979" y="245"/>
                  </a:cubicBezTo>
                  <a:lnTo>
                    <a:pt x="979" y="259"/>
                  </a:lnTo>
                  <a:cubicBezTo>
                    <a:pt x="410" y="328"/>
                    <a:pt x="1" y="626"/>
                    <a:pt x="1" y="1022"/>
                  </a:cubicBezTo>
                  <a:cubicBezTo>
                    <a:pt x="1" y="1563"/>
                    <a:pt x="535" y="1771"/>
                    <a:pt x="979" y="1896"/>
                  </a:cubicBezTo>
                  <a:lnTo>
                    <a:pt x="979" y="2659"/>
                  </a:lnTo>
                  <a:cubicBezTo>
                    <a:pt x="673" y="2610"/>
                    <a:pt x="493" y="2471"/>
                    <a:pt x="493" y="2395"/>
                  </a:cubicBezTo>
                  <a:cubicBezTo>
                    <a:pt x="493" y="2232"/>
                    <a:pt x="370" y="2150"/>
                    <a:pt x="247" y="2150"/>
                  </a:cubicBezTo>
                  <a:cubicBezTo>
                    <a:pt x="124" y="2150"/>
                    <a:pt x="1" y="2232"/>
                    <a:pt x="1" y="2395"/>
                  </a:cubicBezTo>
                  <a:cubicBezTo>
                    <a:pt x="1" y="2783"/>
                    <a:pt x="410" y="3089"/>
                    <a:pt x="979" y="3158"/>
                  </a:cubicBezTo>
                  <a:lnTo>
                    <a:pt x="979" y="3172"/>
                  </a:lnTo>
                  <a:cubicBezTo>
                    <a:pt x="979" y="3335"/>
                    <a:pt x="1102" y="3416"/>
                    <a:pt x="1225" y="3416"/>
                  </a:cubicBezTo>
                  <a:cubicBezTo>
                    <a:pt x="1348" y="3416"/>
                    <a:pt x="1471" y="3335"/>
                    <a:pt x="1471" y="3172"/>
                  </a:cubicBezTo>
                  <a:lnTo>
                    <a:pt x="1471" y="3158"/>
                  </a:lnTo>
                  <a:cubicBezTo>
                    <a:pt x="2040" y="3089"/>
                    <a:pt x="2442" y="2783"/>
                    <a:pt x="2442" y="2395"/>
                  </a:cubicBezTo>
                  <a:cubicBezTo>
                    <a:pt x="2442" y="1847"/>
                    <a:pt x="1908" y="1639"/>
                    <a:pt x="1471" y="1521"/>
                  </a:cubicBezTo>
                  <a:lnTo>
                    <a:pt x="1471" y="751"/>
                  </a:lnTo>
                  <a:cubicBezTo>
                    <a:pt x="1776" y="800"/>
                    <a:pt x="1957" y="938"/>
                    <a:pt x="1957" y="1022"/>
                  </a:cubicBezTo>
                  <a:cubicBezTo>
                    <a:pt x="1957" y="1185"/>
                    <a:pt x="2078" y="1266"/>
                    <a:pt x="2199" y="1266"/>
                  </a:cubicBezTo>
                  <a:cubicBezTo>
                    <a:pt x="2321" y="1266"/>
                    <a:pt x="2442" y="1185"/>
                    <a:pt x="2442" y="1022"/>
                  </a:cubicBezTo>
                  <a:cubicBezTo>
                    <a:pt x="2442" y="626"/>
                    <a:pt x="2040" y="328"/>
                    <a:pt x="1471" y="259"/>
                  </a:cubicBezTo>
                  <a:lnTo>
                    <a:pt x="1471" y="245"/>
                  </a:lnTo>
                  <a:cubicBezTo>
                    <a:pt x="1471" y="82"/>
                    <a:pt x="1348" y="0"/>
                    <a:pt x="1225" y="0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6890652" y="3759355"/>
              <a:ext cx="12795" cy="12795"/>
            </a:xfrm>
            <a:custGeom>
              <a:rect b="b" l="l" r="r" t="t"/>
              <a:pathLst>
                <a:path extrusionOk="0" h="487" w="487">
                  <a:moveTo>
                    <a:pt x="243" y="1"/>
                  </a:moveTo>
                  <a:cubicBezTo>
                    <a:pt x="112" y="1"/>
                    <a:pt x="1" y="105"/>
                    <a:pt x="1" y="244"/>
                  </a:cubicBezTo>
                  <a:cubicBezTo>
                    <a:pt x="1" y="376"/>
                    <a:pt x="112" y="486"/>
                    <a:pt x="243" y="486"/>
                  </a:cubicBezTo>
                  <a:cubicBezTo>
                    <a:pt x="382" y="486"/>
                    <a:pt x="486" y="376"/>
                    <a:pt x="486" y="244"/>
                  </a:cubicBezTo>
                  <a:cubicBezTo>
                    <a:pt x="486" y="105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7211203" y="3759355"/>
              <a:ext cx="12768" cy="12795"/>
            </a:xfrm>
            <a:custGeom>
              <a:rect b="b" l="l" r="r" t="t"/>
              <a:pathLst>
                <a:path extrusionOk="0" h="487" w="486">
                  <a:moveTo>
                    <a:pt x="243" y="1"/>
                  </a:moveTo>
                  <a:cubicBezTo>
                    <a:pt x="104" y="1"/>
                    <a:pt x="0" y="105"/>
                    <a:pt x="0" y="244"/>
                  </a:cubicBezTo>
                  <a:cubicBezTo>
                    <a:pt x="0" y="376"/>
                    <a:pt x="104" y="486"/>
                    <a:pt x="243" y="486"/>
                  </a:cubicBezTo>
                  <a:cubicBezTo>
                    <a:pt x="375" y="486"/>
                    <a:pt x="486" y="376"/>
                    <a:pt x="486" y="244"/>
                  </a:cubicBezTo>
                  <a:cubicBezTo>
                    <a:pt x="486" y="105"/>
                    <a:pt x="375" y="1"/>
                    <a:pt x="243" y="1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6890652" y="3887486"/>
              <a:ext cx="12795" cy="12768"/>
            </a:xfrm>
            <a:custGeom>
              <a:rect b="b" l="l" r="r" t="t"/>
              <a:pathLst>
                <a:path extrusionOk="0" h="486" w="487">
                  <a:moveTo>
                    <a:pt x="243" y="0"/>
                  </a:moveTo>
                  <a:cubicBezTo>
                    <a:pt x="112" y="0"/>
                    <a:pt x="1" y="111"/>
                    <a:pt x="1" y="243"/>
                  </a:cubicBezTo>
                  <a:cubicBezTo>
                    <a:pt x="1" y="382"/>
                    <a:pt x="112" y="486"/>
                    <a:pt x="243" y="486"/>
                  </a:cubicBezTo>
                  <a:cubicBezTo>
                    <a:pt x="382" y="486"/>
                    <a:pt x="486" y="382"/>
                    <a:pt x="486" y="243"/>
                  </a:cubicBezTo>
                  <a:cubicBezTo>
                    <a:pt x="486" y="111"/>
                    <a:pt x="382" y="0"/>
                    <a:pt x="243" y="0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7211203" y="3887486"/>
              <a:ext cx="12768" cy="12768"/>
            </a:xfrm>
            <a:custGeom>
              <a:rect b="b" l="l" r="r" t="t"/>
              <a:pathLst>
                <a:path extrusionOk="0" h="486" w="486">
                  <a:moveTo>
                    <a:pt x="243" y="0"/>
                  </a:moveTo>
                  <a:cubicBezTo>
                    <a:pt x="104" y="0"/>
                    <a:pt x="0" y="111"/>
                    <a:pt x="0" y="243"/>
                  </a:cubicBezTo>
                  <a:cubicBezTo>
                    <a:pt x="0" y="382"/>
                    <a:pt x="104" y="486"/>
                    <a:pt x="243" y="486"/>
                  </a:cubicBezTo>
                  <a:cubicBezTo>
                    <a:pt x="375" y="486"/>
                    <a:pt x="486" y="382"/>
                    <a:pt x="486" y="243"/>
                  </a:cubicBezTo>
                  <a:cubicBezTo>
                    <a:pt x="486" y="111"/>
                    <a:pt x="375" y="0"/>
                    <a:pt x="243" y="0"/>
                  </a:cubicBez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6871342" y="3932306"/>
              <a:ext cx="371966" cy="12952"/>
            </a:xfrm>
            <a:custGeom>
              <a:rect b="b" l="l" r="r" t="t"/>
              <a:pathLst>
                <a:path extrusionOk="0" h="493" w="14158">
                  <a:moveTo>
                    <a:pt x="0" y="0"/>
                  </a:moveTo>
                  <a:lnTo>
                    <a:pt x="0" y="493"/>
                  </a:lnTo>
                  <a:lnTo>
                    <a:pt x="14157" y="493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7"/>
            <p:cNvSpPr/>
            <p:nvPr/>
          </p:nvSpPr>
          <p:spPr>
            <a:xfrm>
              <a:off x="6871342" y="3958001"/>
              <a:ext cx="371966" cy="12768"/>
            </a:xfrm>
            <a:custGeom>
              <a:rect b="b" l="l" r="r" t="t"/>
              <a:pathLst>
                <a:path extrusionOk="0" h="486" w="14158">
                  <a:moveTo>
                    <a:pt x="0" y="0"/>
                  </a:moveTo>
                  <a:lnTo>
                    <a:pt x="0" y="486"/>
                  </a:lnTo>
                  <a:lnTo>
                    <a:pt x="14157" y="486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7"/>
            <p:cNvSpPr/>
            <p:nvPr/>
          </p:nvSpPr>
          <p:spPr>
            <a:xfrm>
              <a:off x="6871342" y="3983695"/>
              <a:ext cx="371966" cy="12768"/>
            </a:xfrm>
            <a:custGeom>
              <a:rect b="b" l="l" r="r" t="t"/>
              <a:pathLst>
                <a:path extrusionOk="0" h="486" w="14158">
                  <a:moveTo>
                    <a:pt x="0" y="0"/>
                  </a:moveTo>
                  <a:lnTo>
                    <a:pt x="0" y="243"/>
                  </a:lnTo>
                  <a:cubicBezTo>
                    <a:pt x="0" y="375"/>
                    <a:pt x="111" y="486"/>
                    <a:pt x="250" y="486"/>
                  </a:cubicBezTo>
                  <a:lnTo>
                    <a:pt x="13907" y="486"/>
                  </a:lnTo>
                  <a:cubicBezTo>
                    <a:pt x="14046" y="486"/>
                    <a:pt x="14157" y="375"/>
                    <a:pt x="14157" y="243"/>
                  </a:cubicBezTo>
                  <a:lnTo>
                    <a:pt x="14157" y="0"/>
                  </a:ln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8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121416"/>
                </a:solidFill>
              </a:rPr>
              <a:t>O que é um teste unitário?</a:t>
            </a:r>
            <a:endParaRPr/>
          </a:p>
        </p:txBody>
      </p:sp>
      <p:pic>
        <p:nvPicPr>
          <p:cNvPr id="429" name="Google Shape;429;p28"/>
          <p:cNvPicPr preferRelativeResize="0"/>
          <p:nvPr/>
        </p:nvPicPr>
        <p:blipFill rotWithShape="1">
          <a:blip r:embed="rId3">
            <a:alphaModFix/>
          </a:blip>
          <a:srcRect b="0" l="61241" r="15108" t="0"/>
          <a:stretch/>
        </p:blipFill>
        <p:spPr>
          <a:xfrm>
            <a:off x="0" y="0"/>
            <a:ext cx="23842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8"/>
          <p:cNvSpPr txBox="1"/>
          <p:nvPr/>
        </p:nvSpPr>
        <p:spPr>
          <a:xfrm>
            <a:off x="2306550" y="3564352"/>
            <a:ext cx="45309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 Mono"/>
              <a:buChar char="❏"/>
            </a:pP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Teste em uma unidade isolada</a:t>
            </a: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  <a:endParaRPr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verpass Mono"/>
              <a:buChar char="❏"/>
            </a:pP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Geralmente algoritmos como métodos, funções ou classes;</a:t>
            </a:r>
            <a:endParaRPr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verpass Mono"/>
              <a:buChar char="❏"/>
            </a:pP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Foco na funcionalidade.</a:t>
            </a:r>
            <a:endParaRPr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9"/>
          <p:cNvSpPr/>
          <p:nvPr/>
        </p:nvSpPr>
        <p:spPr>
          <a:xfrm>
            <a:off x="2094200" y="1133475"/>
            <a:ext cx="4952400" cy="4010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6" name="Google Shape;4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150" y="1117850"/>
            <a:ext cx="4973700" cy="10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5150" y="2905125"/>
            <a:ext cx="49737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0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Vantagens de usar testes unitários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31"/>
          <p:cNvPicPr preferRelativeResize="0"/>
          <p:nvPr/>
        </p:nvPicPr>
        <p:blipFill rotWithShape="1">
          <a:blip r:embed="rId3">
            <a:alphaModFix/>
          </a:blip>
          <a:srcRect b="4812" l="24495" r="9353" t="18187"/>
          <a:stretch/>
        </p:blipFill>
        <p:spPr>
          <a:xfrm>
            <a:off x="5390575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1"/>
          <p:cNvSpPr txBox="1"/>
          <p:nvPr>
            <p:ph type="title"/>
          </p:nvPr>
        </p:nvSpPr>
        <p:spPr>
          <a:xfrm>
            <a:off x="169300" y="435325"/>
            <a:ext cx="8690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Porque usar testes unitários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49" name="Google Shape;449;p31"/>
          <p:cNvSpPr/>
          <p:nvPr/>
        </p:nvSpPr>
        <p:spPr>
          <a:xfrm>
            <a:off x="7524726" y="4391025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1"/>
          <p:cNvSpPr txBox="1"/>
          <p:nvPr/>
        </p:nvSpPr>
        <p:spPr>
          <a:xfrm>
            <a:off x="443125" y="2419488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 Mono"/>
              <a:buChar char="❏"/>
            </a:pP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Precisão;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51" name="Google Shape;451;p31"/>
          <p:cNvSpPr txBox="1"/>
          <p:nvPr/>
        </p:nvSpPr>
        <p:spPr>
          <a:xfrm>
            <a:off x="443125" y="28197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 Mono"/>
              <a:buChar char="❏"/>
            </a:pP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Prevenção de “BUGS”;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52" name="Google Shape;452;p31"/>
          <p:cNvSpPr txBox="1"/>
          <p:nvPr/>
        </p:nvSpPr>
        <p:spPr>
          <a:xfrm>
            <a:off x="443125" y="3306538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 Mono"/>
              <a:buChar char="❏"/>
            </a:pP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Código testado é mais confiável</a:t>
            </a: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53" name="Google Shape;453;p31"/>
          <p:cNvSpPr txBox="1"/>
          <p:nvPr/>
        </p:nvSpPr>
        <p:spPr>
          <a:xfrm>
            <a:off x="443125" y="3706738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 Mono"/>
              <a:buChar char="❏"/>
            </a:pP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Permite alteração sem medo</a:t>
            </a: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54" name="Google Shape;454;p31"/>
          <p:cNvSpPr txBox="1"/>
          <p:nvPr/>
        </p:nvSpPr>
        <p:spPr>
          <a:xfrm>
            <a:off x="443125" y="41291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 Mono"/>
              <a:buChar char="❏"/>
            </a:pP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Otimiza o tempo</a:t>
            </a: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55" name="Google Shape;455;p31"/>
          <p:cNvSpPr txBox="1"/>
          <p:nvPr/>
        </p:nvSpPr>
        <p:spPr>
          <a:xfrm>
            <a:off x="443125" y="4499738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 Mono"/>
              <a:buChar char="❏"/>
            </a:pP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Redução de custos.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2"/>
          <p:cNvSpPr txBox="1"/>
          <p:nvPr>
            <p:ph idx="1" type="body"/>
          </p:nvPr>
        </p:nvSpPr>
        <p:spPr>
          <a:xfrm>
            <a:off x="4188375" y="2200325"/>
            <a:ext cx="44226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Diariamente!</a:t>
            </a:r>
            <a:endParaRPr sz="6000"/>
          </a:p>
        </p:txBody>
      </p:sp>
      <p:sp>
        <p:nvSpPr>
          <p:cNvPr id="461" name="Google Shape;461;p32"/>
          <p:cNvSpPr txBox="1"/>
          <p:nvPr>
            <p:ph type="title"/>
          </p:nvPr>
        </p:nvSpPr>
        <p:spPr>
          <a:xfrm>
            <a:off x="3581100" y="703075"/>
            <a:ext cx="53910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Quando</a:t>
            </a:r>
            <a:r>
              <a:rPr lang="en" sz="2800"/>
              <a:t> fazer o teste unitário?</a:t>
            </a:r>
            <a:endParaRPr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3"/>
          <p:cNvSpPr txBox="1"/>
          <p:nvPr>
            <p:ph type="title"/>
          </p:nvPr>
        </p:nvSpPr>
        <p:spPr>
          <a:xfrm>
            <a:off x="1853650" y="378575"/>
            <a:ext cx="76761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Quem faz o teste unitário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7" name="Google Shape;467;p33"/>
          <p:cNvPicPr preferRelativeResize="0"/>
          <p:nvPr/>
        </p:nvPicPr>
        <p:blipFill rotWithShape="1">
          <a:blip r:embed="rId3">
            <a:alphaModFix/>
          </a:blip>
          <a:srcRect b="0" l="61241" r="15108" t="0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8" name="Google Shape;468;p33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469" name="Google Shape;469;p33"/>
            <p:cNvSpPr/>
            <p:nvPr/>
          </p:nvSpPr>
          <p:spPr>
            <a:xfrm>
              <a:off x="1937576" y="4600809"/>
              <a:ext cx="234129" cy="75728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1394514" y="4600809"/>
              <a:ext cx="440870" cy="75728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1156673" y="4725738"/>
              <a:ext cx="474774" cy="75767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1718307" y="4725738"/>
              <a:ext cx="453393" cy="75767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1536688" y="4850706"/>
              <a:ext cx="635008" cy="75299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4" name="Google Shape;474;p33"/>
          <p:cNvSpPr/>
          <p:nvPr/>
        </p:nvSpPr>
        <p:spPr>
          <a:xfrm>
            <a:off x="2087125" y="926825"/>
            <a:ext cx="6671700" cy="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3"/>
          <p:cNvSpPr txBox="1"/>
          <p:nvPr>
            <p:ph type="title"/>
          </p:nvPr>
        </p:nvSpPr>
        <p:spPr>
          <a:xfrm>
            <a:off x="1985725" y="1735050"/>
            <a:ext cx="29184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>
                <a:solidFill>
                  <a:schemeClr val="lt2"/>
                </a:solidFill>
              </a:rPr>
              <a:t>Test Case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476" name="Google Shape;47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663" y="1557750"/>
            <a:ext cx="873600" cy="87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1975" y="2736925"/>
            <a:ext cx="873600" cy="87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5775" y="3851600"/>
            <a:ext cx="1015025" cy="916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8250" y="2736925"/>
            <a:ext cx="873600" cy="8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33"/>
          <p:cNvSpPr txBox="1"/>
          <p:nvPr/>
        </p:nvSpPr>
        <p:spPr>
          <a:xfrm>
            <a:off x="5586775" y="2942863"/>
            <a:ext cx="117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+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1" name="Google Shape;481;p33"/>
          <p:cNvSpPr txBox="1"/>
          <p:nvPr/>
        </p:nvSpPr>
        <p:spPr>
          <a:xfrm>
            <a:off x="1985725" y="2912538"/>
            <a:ext cx="212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verpass Mono"/>
              <a:buChar char="❏"/>
            </a:pPr>
            <a:r>
              <a:rPr b="1" lang="en" sz="1800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Test Suit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2" name="Google Shape;482;p33"/>
          <p:cNvSpPr txBox="1"/>
          <p:nvPr/>
        </p:nvSpPr>
        <p:spPr>
          <a:xfrm>
            <a:off x="1985725" y="4032750"/>
            <a:ext cx="225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verpass Mono"/>
              <a:buChar char="❏"/>
            </a:pPr>
            <a:r>
              <a:rPr b="1" lang="en" sz="1800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Homologação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