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A0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CEED-F2C6-1F72-7C65-D5B4C5CB5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41D97-1891-1698-3162-AF1AEBA8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37065-1C5A-BACF-0D25-845E3DD8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3EB87-2B21-75AA-3231-FD1154AD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F2EE9-7DCF-A26D-E547-0EB15F53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CDA5C-8A7D-B865-F410-13909E89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DAC5E3-0821-7487-4FAD-E1291CEC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D426D-C2C3-1893-E41B-4DA0C1E0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2DA73-3425-B481-EB53-9C9617CA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CEE9C-06FA-1959-7DE6-62BE753A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3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CCF6F5-7BAF-ED1A-723F-2AE7A980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3DF07E-BB4A-3399-81DC-68569E8C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FEB4E-C622-D79E-C3A4-7C388D99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706C6-4AC9-6E7B-F158-2C741D86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601D3-3DC2-DBF5-CFFC-7543A2E7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1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647D0-C994-E6E9-2412-6CE633E8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2BC92-CC2F-5FFF-AA1C-F1CBFDB2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31FAA-42F1-FB7D-2427-AB9178BF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6DFF0-66A0-3341-AD49-A3107F16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0BDB9-2237-7052-5058-A9AA65D4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45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9B646-A738-A744-517F-8BBE2435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5C747-C1A3-4A70-34B0-3A252F77A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E46CE-0CD3-101A-B34B-B49C805B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EF81-0549-2E7F-484C-E58EC8C5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5A2B9-3D7C-3E80-609C-CF72075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8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E8E67-8AED-3ED3-009F-24FBF421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7FE20-A9C6-1DDC-F862-24165DCAE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5407D2-9F46-EFD3-5A0C-5F6797D7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85C73A-E529-9E95-211E-89F9195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C68E48-CF36-FEF0-7A4E-83DD789A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BE9F8-B2F1-9A9F-714A-363C2DF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B8032-1617-1EAA-63DB-1A2E6B4A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0C283-5420-D1A0-3F37-05E6AF15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67E66-B2FF-0E90-1383-C8129C3DD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6DB35D-195A-7B63-117D-15AA4F85A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73051-4C5D-B305-38F9-3FE0E8E2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D6BA9B-942A-8C71-62D1-C01C9F3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4B9758-09EA-3980-E757-05962F77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6F3350-4203-896C-DF15-9594AA08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08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104A-3479-0400-DDAC-B9B36E4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AB080E-A781-4772-775F-46CFF07A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5CCD1-2C53-B83C-0F7E-C2D12613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9E977E-9ECB-E949-0E57-D4AFF556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4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36223F-EDEF-6E03-96E7-D03C4DCD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62DB3C-0AC6-F144-B222-268AAB6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A75913-AF46-1516-BC45-DA1844E6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893C0-0C4C-647B-BAD3-6C74824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DD2BD-9EB2-BAE3-15E6-C7AC2642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8AC69-51EC-3D69-D755-1A1BEC78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49C125-F772-E1E2-6FF7-8E887762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283AC8-0DC0-DC67-27E5-0334DA3B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B97DF-50D5-D05D-4F08-01DC5582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75D2-CE36-8A31-8D9A-4B104977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E9CDF1-5253-5BCA-972A-CFF5AC9D7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3FA35-BC35-D433-68D0-00DF1F4F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D464B-C2DA-CA23-78B2-143C606F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AB9224-1864-97C2-E3D0-6B9AE69B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4ACD34-675D-78AA-150C-252C49A2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8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5C46DD-A34B-22BC-2666-3206FE77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02C94B-A833-63B3-BA07-359AFD95A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DE640-3B89-4185-ADA5-34600B05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476C-8268-4280-927A-C35FDDB11952}" type="datetimeFigureOut">
              <a:rPr lang="pt-BR" smtClean="0"/>
              <a:t>29/08/2022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4ED2C1-5E4A-CECF-9C07-717FE3F69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ED252-5A42-C4FA-E900-6BF9954E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5E75-9963-4142-AD1D-018F68EC95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50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6.em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16.emf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3.emf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3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0750AC-B6CA-B166-6EF9-5F5290B60AFD}"/>
              </a:ext>
            </a:extLst>
          </p:cNvPr>
          <p:cNvSpPr/>
          <p:nvPr/>
        </p:nvSpPr>
        <p:spPr>
          <a:xfrm>
            <a:off x="1824811" y="1488828"/>
            <a:ext cx="895181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MODELO CONCEITUAL </a:t>
            </a:r>
          </a:p>
          <a:p>
            <a:pPr algn="ctr"/>
            <a:r>
              <a:rPr lang="pt-B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PARA</a:t>
            </a:r>
          </a:p>
          <a:p>
            <a:pPr algn="ctr"/>
            <a:r>
              <a:rPr lang="pt-B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3018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" presetClass="emph" presetSubtype="1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6CBB16D-F665-1AF7-5E5C-B6FAE1A6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9" y="1150297"/>
            <a:ext cx="11341290" cy="22157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0FC8B42-406E-9EEA-DE8F-8104D1318861}"/>
              </a:ext>
            </a:extLst>
          </p:cNvPr>
          <p:cNvSpPr/>
          <p:nvPr/>
        </p:nvSpPr>
        <p:spPr>
          <a:xfrm>
            <a:off x="264086" y="64439"/>
            <a:ext cx="5315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08151-8996-2BC3-0E77-601EB6C068E4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806DB5-FD9D-D485-D8BF-BE42587A919D}"/>
              </a:ext>
            </a:extLst>
          </p:cNvPr>
          <p:cNvSpPr txBox="1"/>
          <p:nvPr/>
        </p:nvSpPr>
        <p:spPr>
          <a:xfrm>
            <a:off x="658360" y="3390080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0B0844A-DCC6-C7BC-280A-0A2851F0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6" y="4497955"/>
            <a:ext cx="3905186" cy="205324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3B5F92-762B-147F-E7AC-77443D3FE969}"/>
              </a:ext>
            </a:extLst>
          </p:cNvPr>
          <p:cNvSpPr txBox="1"/>
          <p:nvPr/>
        </p:nvSpPr>
        <p:spPr>
          <a:xfrm>
            <a:off x="2304567" y="412862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5A0760-9073-8AAC-0882-B96EDF322563}"/>
              </a:ext>
            </a:extLst>
          </p:cNvPr>
          <p:cNvSpPr txBox="1"/>
          <p:nvPr/>
        </p:nvSpPr>
        <p:spPr>
          <a:xfrm>
            <a:off x="8158178" y="4143558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F6968E4-2412-BA2A-DD15-DA1D85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23" y="4493508"/>
            <a:ext cx="3785427" cy="20383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970791C-C098-FEEC-9DC7-0C23614B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6055" y="4513439"/>
            <a:ext cx="1292936" cy="1998993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A3059CE-0C09-2F86-92C1-6B7BE2CD62BE}"/>
              </a:ext>
            </a:extLst>
          </p:cNvPr>
          <p:cNvGrpSpPr/>
          <p:nvPr/>
        </p:nvGrpSpPr>
        <p:grpSpPr>
          <a:xfrm>
            <a:off x="1461681" y="3473538"/>
            <a:ext cx="8995899" cy="1107373"/>
            <a:chOff x="1461681" y="3337058"/>
            <a:chExt cx="8995899" cy="1107373"/>
          </a:xfrm>
        </p:grpSpPr>
        <p:sp>
          <p:nvSpPr>
            <p:cNvPr id="21" name="Balão de Fala: Oval 20">
              <a:extLst>
                <a:ext uri="{FF2B5EF4-FFF2-40B4-BE49-F238E27FC236}">
                  <a16:creationId xmlns:a16="http://schemas.microsoft.com/office/drawing/2014/main" id="{A9F7FAF1-6CFC-DD08-203D-D5F10A9CA6D4}"/>
                </a:ext>
              </a:extLst>
            </p:cNvPr>
            <p:cNvSpPr/>
            <p:nvPr/>
          </p:nvSpPr>
          <p:spPr>
            <a:xfrm>
              <a:off x="5357665" y="3337058"/>
              <a:ext cx="1415842" cy="738041"/>
            </a:xfrm>
            <a:prstGeom prst="wedgeEllipseCallou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Restrição de</a:t>
              </a:r>
            </a:p>
            <a:p>
              <a:pPr algn="ctr"/>
              <a:r>
                <a:rPr lang="pt-BR" sz="1400" dirty="0"/>
                <a:t>Dados</a:t>
              </a: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25CE2604-E527-C265-EB5D-CB9C6A0AF7F5}"/>
                </a:ext>
              </a:extLst>
            </p:cNvPr>
            <p:cNvCxnSpPr>
              <a:cxnSpLocks/>
            </p:cNvCxnSpPr>
            <p:nvPr/>
          </p:nvCxnSpPr>
          <p:spPr>
            <a:xfrm>
              <a:off x="6773507" y="3679045"/>
              <a:ext cx="3684073" cy="765386"/>
            </a:xfrm>
            <a:prstGeom prst="bentConnector3">
              <a:avLst>
                <a:gd name="adj1" fmla="val 9964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F112D86-41B0-A16F-98FF-CC228D5FF4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81" y="3706077"/>
              <a:ext cx="3895986" cy="677083"/>
            </a:xfrm>
            <a:prstGeom prst="bentConnector3">
              <a:avLst>
                <a:gd name="adj1" fmla="val 9994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49688FEB-A795-C67A-D189-55151ED6FA68}"/>
              </a:ext>
            </a:extLst>
          </p:cNvPr>
          <p:cNvSpPr/>
          <p:nvPr/>
        </p:nvSpPr>
        <p:spPr>
          <a:xfrm>
            <a:off x="10537781" y="6037670"/>
            <a:ext cx="914400" cy="63608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5E0A6C4-9AE1-8C90-9EE3-67E9035FFC19}"/>
              </a:ext>
            </a:extLst>
          </p:cNvPr>
          <p:cNvSpPr/>
          <p:nvPr/>
        </p:nvSpPr>
        <p:spPr>
          <a:xfrm>
            <a:off x="4054358" y="2120764"/>
            <a:ext cx="914400" cy="486231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82BFFA-0DDE-417B-21C7-72FE29E3C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6335">
            <a:off x="4313421" y="1718926"/>
            <a:ext cx="39627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67DE4D-E5D6-A222-9D24-8F0A5228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61" y="1211500"/>
            <a:ext cx="9630262" cy="203830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0FC8B42-406E-9EEA-DE8F-8104D1318861}"/>
              </a:ext>
            </a:extLst>
          </p:cNvPr>
          <p:cNvSpPr/>
          <p:nvPr/>
        </p:nvSpPr>
        <p:spPr>
          <a:xfrm>
            <a:off x="264086" y="64439"/>
            <a:ext cx="5315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08151-8996-2BC3-0E77-601EB6C068E4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806DB5-FD9D-D485-D8BF-BE42587A919D}"/>
              </a:ext>
            </a:extLst>
          </p:cNvPr>
          <p:cNvSpPr txBox="1"/>
          <p:nvPr/>
        </p:nvSpPr>
        <p:spPr>
          <a:xfrm>
            <a:off x="327043" y="3094252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0B0844A-DCC6-C7BC-280A-0A2851F0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8" y="4497955"/>
            <a:ext cx="3905186" cy="205324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3B5F92-762B-147F-E7AC-77443D3FE969}"/>
              </a:ext>
            </a:extLst>
          </p:cNvPr>
          <p:cNvSpPr txBox="1"/>
          <p:nvPr/>
        </p:nvSpPr>
        <p:spPr>
          <a:xfrm>
            <a:off x="1895129" y="412862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5A0760-9073-8AAC-0882-B96EDF322563}"/>
              </a:ext>
            </a:extLst>
          </p:cNvPr>
          <p:cNvSpPr txBox="1"/>
          <p:nvPr/>
        </p:nvSpPr>
        <p:spPr>
          <a:xfrm>
            <a:off x="7748740" y="4143558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F6968E4-2412-BA2A-DD15-DA1D85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64" y="4493508"/>
            <a:ext cx="3785427" cy="203830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83431E-9BB5-54F3-417F-EF12338C182B}"/>
              </a:ext>
            </a:extLst>
          </p:cNvPr>
          <p:cNvSpPr txBox="1"/>
          <p:nvPr/>
        </p:nvSpPr>
        <p:spPr>
          <a:xfrm>
            <a:off x="6364069" y="3405469"/>
            <a:ext cx="467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O atributo do relacionamento acompanha a FK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A3059CE-0C09-2F86-92C1-6B7BE2CD62BE}"/>
              </a:ext>
            </a:extLst>
          </p:cNvPr>
          <p:cNvGrpSpPr/>
          <p:nvPr/>
        </p:nvGrpSpPr>
        <p:grpSpPr>
          <a:xfrm>
            <a:off x="1052243" y="3473538"/>
            <a:ext cx="8995899" cy="1107373"/>
            <a:chOff x="1461681" y="3337058"/>
            <a:chExt cx="8995899" cy="1107373"/>
          </a:xfrm>
        </p:grpSpPr>
        <p:sp>
          <p:nvSpPr>
            <p:cNvPr id="21" name="Balão de Fala: Oval 20">
              <a:extLst>
                <a:ext uri="{FF2B5EF4-FFF2-40B4-BE49-F238E27FC236}">
                  <a16:creationId xmlns:a16="http://schemas.microsoft.com/office/drawing/2014/main" id="{A9F7FAF1-6CFC-DD08-203D-D5F10A9CA6D4}"/>
                </a:ext>
              </a:extLst>
            </p:cNvPr>
            <p:cNvSpPr/>
            <p:nvPr/>
          </p:nvSpPr>
          <p:spPr>
            <a:xfrm>
              <a:off x="5357665" y="3337058"/>
              <a:ext cx="1415842" cy="738041"/>
            </a:xfrm>
            <a:prstGeom prst="wedgeEllipseCallou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Restrição de</a:t>
              </a:r>
            </a:p>
            <a:p>
              <a:pPr algn="ctr"/>
              <a:r>
                <a:rPr lang="pt-BR" sz="1400" dirty="0"/>
                <a:t>Dados</a:t>
              </a: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25CE2604-E527-C265-EB5D-CB9C6A0AF7F5}"/>
                </a:ext>
              </a:extLst>
            </p:cNvPr>
            <p:cNvCxnSpPr>
              <a:cxnSpLocks/>
            </p:cNvCxnSpPr>
            <p:nvPr/>
          </p:nvCxnSpPr>
          <p:spPr>
            <a:xfrm>
              <a:off x="6773507" y="3679045"/>
              <a:ext cx="3684073" cy="765386"/>
            </a:xfrm>
            <a:prstGeom prst="bentConnector3">
              <a:avLst>
                <a:gd name="adj1" fmla="val 9964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F112D86-41B0-A16F-98FF-CC228D5FF4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81" y="3706077"/>
              <a:ext cx="3895986" cy="677083"/>
            </a:xfrm>
            <a:prstGeom prst="bentConnector3">
              <a:avLst>
                <a:gd name="adj1" fmla="val 9994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2585E71A-49CA-B71B-9BA1-37079F9FE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458" y="4493815"/>
            <a:ext cx="2309560" cy="20380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0FB75B1-9EF0-6A88-E8DB-09F40FD41B81}"/>
              </a:ext>
            </a:extLst>
          </p:cNvPr>
          <p:cNvSpPr/>
          <p:nvPr/>
        </p:nvSpPr>
        <p:spPr>
          <a:xfrm>
            <a:off x="5693664" y="992899"/>
            <a:ext cx="1541704" cy="6779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E9D332-552F-012C-6EDC-9156E778EE32}"/>
              </a:ext>
            </a:extLst>
          </p:cNvPr>
          <p:cNvSpPr/>
          <p:nvPr/>
        </p:nvSpPr>
        <p:spPr>
          <a:xfrm>
            <a:off x="10508776" y="4493508"/>
            <a:ext cx="1269242" cy="2038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20" grpId="0"/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E0C02DE-0A31-D2DE-B933-744A36E64FB2}"/>
              </a:ext>
            </a:extLst>
          </p:cNvPr>
          <p:cNvSpPr/>
          <p:nvPr/>
        </p:nvSpPr>
        <p:spPr>
          <a:xfrm>
            <a:off x="264086" y="64439"/>
            <a:ext cx="5315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618294-88ED-203E-013B-C1445E94B72E}"/>
              </a:ext>
            </a:extLst>
          </p:cNvPr>
          <p:cNvGrpSpPr/>
          <p:nvPr/>
        </p:nvGrpSpPr>
        <p:grpSpPr>
          <a:xfrm>
            <a:off x="843325" y="1063997"/>
            <a:ext cx="10909547" cy="2362368"/>
            <a:chOff x="812292" y="1433016"/>
            <a:chExt cx="10909547" cy="236236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A79147B-1E29-DA9A-76BA-74A03930AEA3}"/>
                </a:ext>
              </a:extLst>
            </p:cNvPr>
            <p:cNvGrpSpPr/>
            <p:nvPr/>
          </p:nvGrpSpPr>
          <p:grpSpPr>
            <a:xfrm>
              <a:off x="812292" y="1433016"/>
              <a:ext cx="10909547" cy="2362368"/>
              <a:chOff x="812292" y="1433016"/>
              <a:chExt cx="10909547" cy="2362368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8E85C908-D481-FEDD-ABC5-52F6C880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292" y="1433016"/>
                <a:ext cx="10909547" cy="2362368"/>
              </a:xfrm>
              <a:prstGeom prst="rect">
                <a:avLst/>
              </a:prstGeom>
            </p:spPr>
          </p:pic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FB3125E-A9AE-CDEC-5506-FEA131E76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612" y="2738809"/>
                <a:ext cx="13199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20AAA73-E612-AE15-0EEC-51586E2E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2390" y="2364242"/>
              <a:ext cx="475529" cy="49991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72EE88E-9BE6-52B0-DF58-C20E0CB52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8218" y="2364242"/>
              <a:ext cx="585267" cy="493819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71B947-E691-93AA-7B95-2E9763549461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4DB261-DF09-4B99-AEDA-5B325095625C}"/>
              </a:ext>
            </a:extLst>
          </p:cNvPr>
          <p:cNvSpPr txBox="1"/>
          <p:nvPr/>
        </p:nvSpPr>
        <p:spPr>
          <a:xfrm>
            <a:off x="533807" y="33952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816BCF6-181F-CB62-0D65-091A9BDEB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26" y="4497955"/>
            <a:ext cx="3905186" cy="205324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DE9964-60F0-AD34-5769-50B6232D38D2}"/>
              </a:ext>
            </a:extLst>
          </p:cNvPr>
          <p:cNvSpPr txBox="1"/>
          <p:nvPr/>
        </p:nvSpPr>
        <p:spPr>
          <a:xfrm>
            <a:off x="2304567" y="412862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CBF63A9-83F3-0114-BF84-E20CA5638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562" y="4527160"/>
            <a:ext cx="2622735" cy="2057839"/>
          </a:xfrm>
          <a:prstGeom prst="rect">
            <a:avLst/>
          </a:prstGeom>
        </p:spPr>
      </p:pic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2A384178-B387-F6AF-3355-AABA96834DEF}"/>
              </a:ext>
            </a:extLst>
          </p:cNvPr>
          <p:cNvSpPr/>
          <p:nvPr/>
        </p:nvSpPr>
        <p:spPr>
          <a:xfrm rot="13118644">
            <a:off x="7174091" y="2444681"/>
            <a:ext cx="417919" cy="4001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FFB635-498D-3BA4-EC40-20E613EEC9F6}"/>
              </a:ext>
            </a:extLst>
          </p:cNvPr>
          <p:cNvSpPr txBox="1"/>
          <p:nvPr/>
        </p:nvSpPr>
        <p:spPr>
          <a:xfrm>
            <a:off x="9346352" y="4007085"/>
            <a:ext cx="160146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DEPENDENTE</a:t>
            </a:r>
          </a:p>
        </p:txBody>
      </p:sp>
    </p:spTree>
    <p:extLst>
      <p:ext uri="{BB962C8B-B14F-4D97-AF65-F5344CB8AC3E}">
        <p14:creationId xmlns:p14="http://schemas.microsoft.com/office/powerpoint/2010/main" val="36088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E0C02DE-0A31-D2DE-B933-744A36E64FB2}"/>
              </a:ext>
            </a:extLst>
          </p:cNvPr>
          <p:cNvSpPr/>
          <p:nvPr/>
        </p:nvSpPr>
        <p:spPr>
          <a:xfrm>
            <a:off x="264086" y="64439"/>
            <a:ext cx="5315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E618294-88ED-203E-013B-C1445E94B72E}"/>
              </a:ext>
            </a:extLst>
          </p:cNvPr>
          <p:cNvGrpSpPr/>
          <p:nvPr/>
        </p:nvGrpSpPr>
        <p:grpSpPr>
          <a:xfrm>
            <a:off x="843325" y="1063997"/>
            <a:ext cx="10909547" cy="2362368"/>
            <a:chOff x="812292" y="1433016"/>
            <a:chExt cx="10909547" cy="236236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A79147B-1E29-DA9A-76BA-74A03930AEA3}"/>
                </a:ext>
              </a:extLst>
            </p:cNvPr>
            <p:cNvGrpSpPr/>
            <p:nvPr/>
          </p:nvGrpSpPr>
          <p:grpSpPr>
            <a:xfrm>
              <a:off x="812292" y="1433016"/>
              <a:ext cx="10909547" cy="2362368"/>
              <a:chOff x="812292" y="1433016"/>
              <a:chExt cx="10909547" cy="2362368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8E85C908-D481-FEDD-ABC5-52F6C880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2292" y="1433016"/>
                <a:ext cx="10909547" cy="2362368"/>
              </a:xfrm>
              <a:prstGeom prst="rect">
                <a:avLst/>
              </a:prstGeom>
            </p:spPr>
          </p:pic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FB3125E-A9AE-CDEC-5506-FEA131E76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4612" y="2738809"/>
                <a:ext cx="13199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20AAA73-E612-AE15-0EEC-51586E2E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2390" y="2364242"/>
              <a:ext cx="475529" cy="499915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72EE88E-9BE6-52B0-DF58-C20E0CB52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8218" y="2364242"/>
              <a:ext cx="585267" cy="493819"/>
            </a:xfrm>
            <a:prstGeom prst="rect">
              <a:avLst/>
            </a:prstGeom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71B947-E691-93AA-7B95-2E9763549461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4DB261-DF09-4B99-AEDA-5B325095625C}"/>
              </a:ext>
            </a:extLst>
          </p:cNvPr>
          <p:cNvSpPr txBox="1"/>
          <p:nvPr/>
        </p:nvSpPr>
        <p:spPr>
          <a:xfrm>
            <a:off x="533807" y="3026255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B39DD4-7FD2-3C81-F83F-8DF3FDB5BDED}"/>
              </a:ext>
            </a:extLst>
          </p:cNvPr>
          <p:cNvSpPr txBox="1"/>
          <p:nvPr/>
        </p:nvSpPr>
        <p:spPr>
          <a:xfrm>
            <a:off x="8374518" y="2840586"/>
            <a:ext cx="1747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Entidade Fraca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816BCF6-181F-CB62-0D65-091A9BDEB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26" y="4334179"/>
            <a:ext cx="3905186" cy="205324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DE9964-60F0-AD34-5769-50B6232D38D2}"/>
              </a:ext>
            </a:extLst>
          </p:cNvPr>
          <p:cNvSpPr txBox="1"/>
          <p:nvPr/>
        </p:nvSpPr>
        <p:spPr>
          <a:xfrm>
            <a:off x="2304567" y="3964847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7DABC50-75B3-FBE6-DB4E-2E3F7EC40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329" y="4334179"/>
            <a:ext cx="3905186" cy="205324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4D9AC92-1FF4-475D-633B-FE74EAF3B3CA}"/>
              </a:ext>
            </a:extLst>
          </p:cNvPr>
          <p:cNvGrpSpPr/>
          <p:nvPr/>
        </p:nvGrpSpPr>
        <p:grpSpPr>
          <a:xfrm>
            <a:off x="1534552" y="3212763"/>
            <a:ext cx="8512073" cy="1107373"/>
            <a:chOff x="1461681" y="3337058"/>
            <a:chExt cx="8995899" cy="1107373"/>
          </a:xfrm>
        </p:grpSpPr>
        <p:sp>
          <p:nvSpPr>
            <p:cNvPr id="25" name="Balão de Fala: Oval 24">
              <a:extLst>
                <a:ext uri="{FF2B5EF4-FFF2-40B4-BE49-F238E27FC236}">
                  <a16:creationId xmlns:a16="http://schemas.microsoft.com/office/drawing/2014/main" id="{FFC6A2CF-29B4-32F7-8291-0BCD599AF7A3}"/>
                </a:ext>
              </a:extLst>
            </p:cNvPr>
            <p:cNvSpPr/>
            <p:nvPr/>
          </p:nvSpPr>
          <p:spPr>
            <a:xfrm>
              <a:off x="5357665" y="3337058"/>
              <a:ext cx="1415842" cy="738041"/>
            </a:xfrm>
            <a:prstGeom prst="wedgeEllipseCallou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Restrição de</a:t>
              </a:r>
            </a:p>
            <a:p>
              <a:pPr algn="ctr"/>
              <a:r>
                <a:rPr lang="pt-BR" sz="1400" dirty="0"/>
                <a:t>Dados</a:t>
              </a:r>
            </a:p>
          </p:txBody>
        </p: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FABD0B0B-2C27-BE7E-86CF-1A138EB16532}"/>
                </a:ext>
              </a:extLst>
            </p:cNvPr>
            <p:cNvCxnSpPr>
              <a:cxnSpLocks/>
            </p:cNvCxnSpPr>
            <p:nvPr/>
          </p:nvCxnSpPr>
          <p:spPr>
            <a:xfrm>
              <a:off x="6773507" y="3679045"/>
              <a:ext cx="3684073" cy="765386"/>
            </a:xfrm>
            <a:prstGeom prst="bentConnector3">
              <a:avLst>
                <a:gd name="adj1" fmla="val 9964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EB64C1B1-C092-CE6A-A007-A9230D07328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81" y="3706077"/>
              <a:ext cx="3895986" cy="677083"/>
            </a:xfrm>
            <a:prstGeom prst="bentConnector3">
              <a:avLst>
                <a:gd name="adj1" fmla="val 9994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15A9ED-2594-8AEC-F102-4177105F8921}"/>
              </a:ext>
            </a:extLst>
          </p:cNvPr>
          <p:cNvSpPr txBox="1"/>
          <p:nvPr/>
        </p:nvSpPr>
        <p:spPr>
          <a:xfrm>
            <a:off x="7610123" y="3923739"/>
            <a:ext cx="160146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DEPENDENTE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5FAB757-60E5-227D-6BD0-9BAC88E2FEB6}"/>
              </a:ext>
            </a:extLst>
          </p:cNvPr>
          <p:cNvGrpSpPr/>
          <p:nvPr/>
        </p:nvGrpSpPr>
        <p:grpSpPr>
          <a:xfrm>
            <a:off x="7358090" y="6387421"/>
            <a:ext cx="2675287" cy="356850"/>
            <a:chOff x="7358090" y="6387421"/>
            <a:chExt cx="2675287" cy="356850"/>
          </a:xfrm>
        </p:grpSpPr>
        <p:cxnSp>
          <p:nvCxnSpPr>
            <p:cNvPr id="5" name="Conector: Angulado 4">
              <a:extLst>
                <a:ext uri="{FF2B5EF4-FFF2-40B4-BE49-F238E27FC236}">
                  <a16:creationId xmlns:a16="http://schemas.microsoft.com/office/drawing/2014/main" id="{08BDC50F-F9A1-7156-8AB4-DC809458AD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90" y="6387421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1A9F1145-E0F1-A196-8D8C-BA62DC36D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013" y="6389698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BF1EF20-D057-C13A-ED5C-4CD798BC5887}"/>
              </a:ext>
            </a:extLst>
          </p:cNvPr>
          <p:cNvSpPr txBox="1"/>
          <p:nvPr/>
        </p:nvSpPr>
        <p:spPr>
          <a:xfrm>
            <a:off x="8021430" y="6380042"/>
            <a:ext cx="15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PK COMPOSTA</a:t>
            </a:r>
          </a:p>
        </p:txBody>
      </p:sp>
    </p:spTree>
    <p:extLst>
      <p:ext uri="{BB962C8B-B14F-4D97-AF65-F5344CB8AC3E}">
        <p14:creationId xmlns:p14="http://schemas.microsoft.com/office/powerpoint/2010/main" val="1984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0D9220-C605-0A64-8C8E-D7390523C186}"/>
              </a:ext>
            </a:extLst>
          </p:cNvPr>
          <p:cNvGrpSpPr/>
          <p:nvPr/>
        </p:nvGrpSpPr>
        <p:grpSpPr>
          <a:xfrm>
            <a:off x="1034938" y="935614"/>
            <a:ext cx="10444059" cy="2629691"/>
            <a:chOff x="873970" y="1715571"/>
            <a:chExt cx="10444059" cy="262969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C1AC3BA-9808-F869-3C6B-3C8B59EB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970" y="1715571"/>
              <a:ext cx="10444059" cy="2629691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4848AE6-4A05-7882-88B3-7A29E5BE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408" y="2810802"/>
              <a:ext cx="585267" cy="49381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D6FC78E-0A17-5618-8D5A-2AFFAEB3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2182" y="2813073"/>
              <a:ext cx="585267" cy="493819"/>
            </a:xfrm>
            <a:prstGeom prst="rect">
              <a:avLst/>
            </a:prstGeom>
          </p:spPr>
        </p:pic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166EEB39-54C6-2803-C385-1F292E998402}"/>
              </a:ext>
            </a:extLst>
          </p:cNvPr>
          <p:cNvSpPr/>
          <p:nvPr/>
        </p:nvSpPr>
        <p:spPr>
          <a:xfrm>
            <a:off x="211187" y="64439"/>
            <a:ext cx="5421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N:N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B47D45-64D3-4849-8240-560AEA28EAEE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B29BBD-A05B-DEDC-C320-8C6139AA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" y="4198174"/>
            <a:ext cx="3505504" cy="22313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5623B5-30A7-1B56-C190-1591C83B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726" y="4198174"/>
            <a:ext cx="3785944" cy="22515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550EA30-93A6-17E9-8AF5-97EC2E8A3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212" y="4628039"/>
            <a:ext cx="1191084" cy="18014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207112D-4D8C-CD8A-A978-C91213E4A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093" y="4941950"/>
            <a:ext cx="841321" cy="14875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A782399-9B6A-9752-22B3-37BD2193BC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3309" y="4576866"/>
            <a:ext cx="1165653" cy="180146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A43C2B-DF2D-76D7-B324-74C5578CF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5475" y="4890776"/>
            <a:ext cx="841321" cy="148755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EE8E44-0FD3-2B8C-C558-2441B28CA595}"/>
              </a:ext>
            </a:extLst>
          </p:cNvPr>
          <p:cNvSpPr txBox="1"/>
          <p:nvPr/>
        </p:nvSpPr>
        <p:spPr>
          <a:xfrm>
            <a:off x="211872" y="340791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</p:spTree>
    <p:extLst>
      <p:ext uri="{BB962C8B-B14F-4D97-AF65-F5344CB8AC3E}">
        <p14:creationId xmlns:p14="http://schemas.microsoft.com/office/powerpoint/2010/main" val="14913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0D9220-C605-0A64-8C8E-D7390523C186}"/>
              </a:ext>
            </a:extLst>
          </p:cNvPr>
          <p:cNvGrpSpPr/>
          <p:nvPr/>
        </p:nvGrpSpPr>
        <p:grpSpPr>
          <a:xfrm>
            <a:off x="1034938" y="935614"/>
            <a:ext cx="10444059" cy="2629691"/>
            <a:chOff x="873970" y="1715571"/>
            <a:chExt cx="10444059" cy="262969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C1AC3BA-9808-F869-3C6B-3C8B59EB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970" y="1715571"/>
              <a:ext cx="10444059" cy="2629691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4848AE6-4A05-7882-88B3-7A29E5BE3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408" y="2810802"/>
              <a:ext cx="585267" cy="49381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D6FC78E-0A17-5618-8D5A-2AFFAEB33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2182" y="2813073"/>
              <a:ext cx="585267" cy="493819"/>
            </a:xfrm>
            <a:prstGeom prst="rect">
              <a:avLst/>
            </a:prstGeom>
          </p:spPr>
        </p:pic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166EEB39-54C6-2803-C385-1F292E998402}"/>
              </a:ext>
            </a:extLst>
          </p:cNvPr>
          <p:cNvSpPr/>
          <p:nvPr/>
        </p:nvSpPr>
        <p:spPr>
          <a:xfrm>
            <a:off x="211187" y="64439"/>
            <a:ext cx="5421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N:N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B47D45-64D3-4849-8240-560AEA28EAEE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B29BBD-A05B-DEDC-C320-8C6139AA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8" y="4198174"/>
            <a:ext cx="3505504" cy="22313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5623B5-30A7-1B56-C190-1591C83B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946" y="4235474"/>
            <a:ext cx="3785944" cy="225155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EE8E44-0FD3-2B8C-C558-2441B28CA595}"/>
              </a:ext>
            </a:extLst>
          </p:cNvPr>
          <p:cNvSpPr txBox="1"/>
          <p:nvPr/>
        </p:nvSpPr>
        <p:spPr>
          <a:xfrm>
            <a:off x="211872" y="340791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4942B29-77BD-0C92-69B1-854CD188F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664" y="4628039"/>
            <a:ext cx="2169180" cy="154724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06E11F-FEDB-A1E2-890B-E5C6CDB5AB57}"/>
              </a:ext>
            </a:extLst>
          </p:cNvPr>
          <p:cNvSpPr txBox="1"/>
          <p:nvPr/>
        </p:nvSpPr>
        <p:spPr>
          <a:xfrm>
            <a:off x="5607397" y="4227929"/>
            <a:ext cx="62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USA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A8CEFEF-D07E-FBA5-DAE6-799C68B6646F}"/>
              </a:ext>
            </a:extLst>
          </p:cNvPr>
          <p:cNvGrpSpPr/>
          <p:nvPr/>
        </p:nvGrpSpPr>
        <p:grpSpPr>
          <a:xfrm flipH="1">
            <a:off x="6255434" y="4144697"/>
            <a:ext cx="1962492" cy="470389"/>
            <a:chOff x="901105" y="4226936"/>
            <a:chExt cx="5010947" cy="470389"/>
          </a:xfrm>
        </p:grpSpPr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54129BFC-7237-7539-C4D7-1647077C48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1105" y="4226936"/>
              <a:ext cx="1992572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462C1801-1EEE-D713-DE76-A30BDEBDBA2B}"/>
                </a:ext>
              </a:extLst>
            </p:cNvPr>
            <p:cNvSpPr/>
            <p:nvPr/>
          </p:nvSpPr>
          <p:spPr>
            <a:xfrm>
              <a:off x="2741206" y="4226936"/>
              <a:ext cx="3170846" cy="40110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2FABF01-E3AD-7D9E-62C2-7C09DE050F57}"/>
              </a:ext>
            </a:extLst>
          </p:cNvPr>
          <p:cNvGrpSpPr/>
          <p:nvPr/>
        </p:nvGrpSpPr>
        <p:grpSpPr>
          <a:xfrm>
            <a:off x="766550" y="4144697"/>
            <a:ext cx="4818365" cy="635742"/>
            <a:chOff x="614150" y="3992297"/>
            <a:chExt cx="4818365" cy="635742"/>
          </a:xfrm>
        </p:grpSpPr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3C0F2617-0348-912D-72AF-A0AB0F8FF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4150" y="3992298"/>
              <a:ext cx="1992573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15546A88-568E-029E-DC6E-A9DDEC54771F}"/>
                </a:ext>
              </a:extLst>
            </p:cNvPr>
            <p:cNvSpPr/>
            <p:nvPr/>
          </p:nvSpPr>
          <p:spPr>
            <a:xfrm>
              <a:off x="2533650" y="3992297"/>
              <a:ext cx="2898865" cy="63574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EC1F53-1C49-75CA-6334-04E247E98743}"/>
              </a:ext>
            </a:extLst>
          </p:cNvPr>
          <p:cNvGrpSpPr/>
          <p:nvPr/>
        </p:nvGrpSpPr>
        <p:grpSpPr>
          <a:xfrm>
            <a:off x="5076997" y="6305777"/>
            <a:ext cx="1988847" cy="356850"/>
            <a:chOff x="7358090" y="6387421"/>
            <a:chExt cx="2675287" cy="356850"/>
          </a:xfrm>
        </p:grpSpPr>
        <p:cxnSp>
          <p:nvCxnSpPr>
            <p:cNvPr id="3" name="Conector: Angulado 2">
              <a:extLst>
                <a:ext uri="{FF2B5EF4-FFF2-40B4-BE49-F238E27FC236}">
                  <a16:creationId xmlns:a16="http://schemas.microsoft.com/office/drawing/2014/main" id="{90EFF525-3114-9FD1-7BEC-F81E584B54D6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90" y="6387421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66F7D98-B841-C553-04DA-80B997AC8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013" y="6389698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EB4DE5-62D0-84EC-DED4-42085860237E}"/>
              </a:ext>
            </a:extLst>
          </p:cNvPr>
          <p:cNvSpPr txBox="1"/>
          <p:nvPr/>
        </p:nvSpPr>
        <p:spPr>
          <a:xfrm>
            <a:off x="5173535" y="6303500"/>
            <a:ext cx="176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F0"/>
                </a:solidFill>
              </a:rPr>
              <a:t>PK COMPOSTA</a:t>
            </a:r>
          </a:p>
        </p:txBody>
      </p:sp>
    </p:spTree>
    <p:extLst>
      <p:ext uri="{BB962C8B-B14F-4D97-AF65-F5344CB8AC3E}">
        <p14:creationId xmlns:p14="http://schemas.microsoft.com/office/powerpoint/2010/main" val="144637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FA9A609D-1BFC-64B1-5841-124008F5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7" y="1300722"/>
            <a:ext cx="10092561" cy="245824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66EEB39-54C6-2803-C385-1F292E998402}"/>
              </a:ext>
            </a:extLst>
          </p:cNvPr>
          <p:cNvSpPr/>
          <p:nvPr/>
        </p:nvSpPr>
        <p:spPr>
          <a:xfrm>
            <a:off x="211187" y="64439"/>
            <a:ext cx="5421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N:N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B47D45-64D3-4849-8240-560AEA28EAEE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B29BBD-A05B-DEDC-C320-8C6139AA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" y="4198174"/>
            <a:ext cx="3505504" cy="22313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5623B5-30A7-1B56-C190-1591C83B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946" y="4235474"/>
            <a:ext cx="3785944" cy="225155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EE8E44-0FD3-2B8C-C558-2441B28CA595}"/>
              </a:ext>
            </a:extLst>
          </p:cNvPr>
          <p:cNvSpPr txBox="1"/>
          <p:nvPr/>
        </p:nvSpPr>
        <p:spPr>
          <a:xfrm>
            <a:off x="211872" y="340791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4942B29-77BD-0C92-69B1-854CD188F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77" y="4628039"/>
            <a:ext cx="2169180" cy="154724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06E11F-FEDB-A1E2-890B-E5C6CDB5AB57}"/>
              </a:ext>
            </a:extLst>
          </p:cNvPr>
          <p:cNvSpPr txBox="1"/>
          <p:nvPr/>
        </p:nvSpPr>
        <p:spPr>
          <a:xfrm>
            <a:off x="5607397" y="4227929"/>
            <a:ext cx="62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USA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A8CEFEF-D07E-FBA5-DAE6-799C68B6646F}"/>
              </a:ext>
            </a:extLst>
          </p:cNvPr>
          <p:cNvGrpSpPr/>
          <p:nvPr/>
        </p:nvGrpSpPr>
        <p:grpSpPr>
          <a:xfrm flipH="1">
            <a:off x="5260778" y="4144697"/>
            <a:ext cx="2957148" cy="470389"/>
            <a:chOff x="901105" y="4226936"/>
            <a:chExt cx="5010947" cy="470389"/>
          </a:xfrm>
        </p:grpSpPr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54129BFC-7237-7539-C4D7-1647077C48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1105" y="4226936"/>
              <a:ext cx="1992572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462C1801-1EEE-D713-DE76-A30BDEBDBA2B}"/>
                </a:ext>
              </a:extLst>
            </p:cNvPr>
            <p:cNvSpPr/>
            <p:nvPr/>
          </p:nvSpPr>
          <p:spPr>
            <a:xfrm>
              <a:off x="2741206" y="4226936"/>
              <a:ext cx="3170846" cy="40110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2FABF01-E3AD-7D9E-62C2-7C09DE050F57}"/>
              </a:ext>
            </a:extLst>
          </p:cNvPr>
          <p:cNvGrpSpPr/>
          <p:nvPr/>
        </p:nvGrpSpPr>
        <p:grpSpPr>
          <a:xfrm>
            <a:off x="766551" y="4144697"/>
            <a:ext cx="3589550" cy="635742"/>
            <a:chOff x="614150" y="3992297"/>
            <a:chExt cx="4818365" cy="635742"/>
          </a:xfrm>
        </p:grpSpPr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3C0F2617-0348-912D-72AF-A0AB0F8FF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4150" y="3992298"/>
              <a:ext cx="1992573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15546A88-568E-029E-DC6E-A9DDEC54771F}"/>
                </a:ext>
              </a:extLst>
            </p:cNvPr>
            <p:cNvSpPr/>
            <p:nvPr/>
          </p:nvSpPr>
          <p:spPr>
            <a:xfrm>
              <a:off x="2533650" y="3992297"/>
              <a:ext cx="2898865" cy="63574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EC1F53-1C49-75CA-6334-04E247E98743}"/>
              </a:ext>
            </a:extLst>
          </p:cNvPr>
          <p:cNvGrpSpPr/>
          <p:nvPr/>
        </p:nvGrpSpPr>
        <p:grpSpPr>
          <a:xfrm>
            <a:off x="4356100" y="6305777"/>
            <a:ext cx="2454133" cy="356850"/>
            <a:chOff x="7358090" y="6387421"/>
            <a:chExt cx="2675287" cy="356850"/>
          </a:xfrm>
        </p:grpSpPr>
        <p:cxnSp>
          <p:nvCxnSpPr>
            <p:cNvPr id="3" name="Conector: Angulado 2">
              <a:extLst>
                <a:ext uri="{FF2B5EF4-FFF2-40B4-BE49-F238E27FC236}">
                  <a16:creationId xmlns:a16="http://schemas.microsoft.com/office/drawing/2014/main" id="{90EFF525-3114-9FD1-7BEC-F81E584B54D6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90" y="6387421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66F7D98-B841-C553-04DA-80B997AC8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013" y="6389698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EB4DE5-62D0-84EC-DED4-42085860237E}"/>
              </a:ext>
            </a:extLst>
          </p:cNvPr>
          <p:cNvSpPr txBox="1"/>
          <p:nvPr/>
        </p:nvSpPr>
        <p:spPr>
          <a:xfrm>
            <a:off x="4674867" y="6245568"/>
            <a:ext cx="176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F0"/>
                </a:solidFill>
              </a:rPr>
              <a:t>PK COMPOSTA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2E87E2-AC7D-9D66-2C57-A0BA811BA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010" y="4615088"/>
            <a:ext cx="1353443" cy="15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8A75399-2BB4-C6C1-5DF9-A69C0B8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34" y="1332806"/>
            <a:ext cx="10425588" cy="252928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66EEB39-54C6-2803-C385-1F292E998402}"/>
              </a:ext>
            </a:extLst>
          </p:cNvPr>
          <p:cNvSpPr/>
          <p:nvPr/>
        </p:nvSpPr>
        <p:spPr>
          <a:xfrm>
            <a:off x="211187" y="64439"/>
            <a:ext cx="5421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N:N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B47D45-64D3-4849-8240-560AEA28EAEE}"/>
              </a:ext>
            </a:extLst>
          </p:cNvPr>
          <p:cNvSpPr txBox="1"/>
          <p:nvPr/>
        </p:nvSpPr>
        <p:spPr>
          <a:xfrm>
            <a:off x="264086" y="1156733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B29BBD-A05B-DEDC-C320-8C6139AA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74" y="4317532"/>
            <a:ext cx="3000432" cy="190984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5623B5-30A7-1B56-C190-1591C83B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913" y="4260292"/>
            <a:ext cx="3264139" cy="194123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EE8E44-0FD3-2B8C-C558-2441B28CA595}"/>
              </a:ext>
            </a:extLst>
          </p:cNvPr>
          <p:cNvSpPr txBox="1"/>
          <p:nvPr/>
        </p:nvSpPr>
        <p:spPr>
          <a:xfrm>
            <a:off x="211872" y="340791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4942B29-77BD-0C92-69B1-854CD188F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77" y="4628039"/>
            <a:ext cx="2169180" cy="154724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06E11F-FEDB-A1E2-890B-E5C6CDB5AB57}"/>
              </a:ext>
            </a:extLst>
          </p:cNvPr>
          <p:cNvSpPr txBox="1"/>
          <p:nvPr/>
        </p:nvSpPr>
        <p:spPr>
          <a:xfrm>
            <a:off x="5607397" y="4227929"/>
            <a:ext cx="625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USA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A8CEFEF-D07E-FBA5-DAE6-799C68B6646F}"/>
              </a:ext>
            </a:extLst>
          </p:cNvPr>
          <p:cNvGrpSpPr/>
          <p:nvPr/>
        </p:nvGrpSpPr>
        <p:grpSpPr>
          <a:xfrm flipH="1">
            <a:off x="5260778" y="4144697"/>
            <a:ext cx="3760392" cy="470389"/>
            <a:chOff x="901105" y="4226936"/>
            <a:chExt cx="5010947" cy="470389"/>
          </a:xfrm>
        </p:grpSpPr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54129BFC-7237-7539-C4D7-1647077C48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1105" y="4226936"/>
              <a:ext cx="1992572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462C1801-1EEE-D713-DE76-A30BDEBDBA2B}"/>
                </a:ext>
              </a:extLst>
            </p:cNvPr>
            <p:cNvSpPr/>
            <p:nvPr/>
          </p:nvSpPr>
          <p:spPr>
            <a:xfrm>
              <a:off x="2741206" y="4226936"/>
              <a:ext cx="3170846" cy="40110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52FABF01-E3AD-7D9E-62C2-7C09DE050F57}"/>
              </a:ext>
            </a:extLst>
          </p:cNvPr>
          <p:cNvGrpSpPr/>
          <p:nvPr/>
        </p:nvGrpSpPr>
        <p:grpSpPr>
          <a:xfrm>
            <a:off x="766551" y="4144697"/>
            <a:ext cx="3589550" cy="635742"/>
            <a:chOff x="614150" y="3992297"/>
            <a:chExt cx="4818365" cy="635742"/>
          </a:xfrm>
        </p:grpSpPr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3C0F2617-0348-912D-72AF-A0AB0F8FF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4150" y="3992298"/>
              <a:ext cx="1992573" cy="470389"/>
            </a:xfrm>
            <a:prstGeom prst="curvedConnector3">
              <a:avLst>
                <a:gd name="adj1" fmla="val 9931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15546A88-568E-029E-DC6E-A9DDEC54771F}"/>
                </a:ext>
              </a:extLst>
            </p:cNvPr>
            <p:cNvSpPr/>
            <p:nvPr/>
          </p:nvSpPr>
          <p:spPr>
            <a:xfrm>
              <a:off x="2533650" y="3992297"/>
              <a:ext cx="2898865" cy="635742"/>
            </a:xfrm>
            <a:custGeom>
              <a:avLst/>
              <a:gdLst>
                <a:gd name="connsiteX0" fmla="*/ 0 w 2897934"/>
                <a:gd name="connsiteY0" fmla="*/ 0 h 641444"/>
                <a:gd name="connsiteX1" fmla="*/ 2702256 w 2897934"/>
                <a:gd name="connsiteY1" fmla="*/ 259307 h 641444"/>
                <a:gd name="connsiteX2" fmla="*/ 2688609 w 2897934"/>
                <a:gd name="connsiteY2" fmla="*/ 641444 h 641444"/>
                <a:gd name="connsiteX3" fmla="*/ 2688609 w 2897934"/>
                <a:gd name="connsiteY3" fmla="*/ 641444 h 641444"/>
                <a:gd name="connsiteX4" fmla="*/ 2688609 w 2897934"/>
                <a:gd name="connsiteY4" fmla="*/ 641444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934" h="641444">
                  <a:moveTo>
                    <a:pt x="0" y="0"/>
                  </a:moveTo>
                  <a:cubicBezTo>
                    <a:pt x="1127077" y="76200"/>
                    <a:pt x="2254155" y="152400"/>
                    <a:pt x="2702256" y="259307"/>
                  </a:cubicBezTo>
                  <a:cubicBezTo>
                    <a:pt x="3150357" y="366214"/>
                    <a:pt x="2688609" y="641444"/>
                    <a:pt x="2688609" y="641444"/>
                  </a:cubicBezTo>
                  <a:lnTo>
                    <a:pt x="2688609" y="641444"/>
                  </a:lnTo>
                  <a:lnTo>
                    <a:pt x="2688609" y="641444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EEC1F53-1C49-75CA-6334-04E247E98743}"/>
              </a:ext>
            </a:extLst>
          </p:cNvPr>
          <p:cNvGrpSpPr/>
          <p:nvPr/>
        </p:nvGrpSpPr>
        <p:grpSpPr>
          <a:xfrm>
            <a:off x="4356100" y="6305777"/>
            <a:ext cx="2454133" cy="356850"/>
            <a:chOff x="7358090" y="6387421"/>
            <a:chExt cx="2675287" cy="356850"/>
          </a:xfrm>
        </p:grpSpPr>
        <p:cxnSp>
          <p:nvCxnSpPr>
            <p:cNvPr id="3" name="Conector: Angulado 2">
              <a:extLst>
                <a:ext uri="{FF2B5EF4-FFF2-40B4-BE49-F238E27FC236}">
                  <a16:creationId xmlns:a16="http://schemas.microsoft.com/office/drawing/2014/main" id="{90EFF525-3114-9FD1-7BEC-F81E584B54D6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90" y="6387421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: Angulado 5">
              <a:extLst>
                <a:ext uri="{FF2B5EF4-FFF2-40B4-BE49-F238E27FC236}">
                  <a16:creationId xmlns:a16="http://schemas.microsoft.com/office/drawing/2014/main" id="{766F7D98-B841-C553-04DA-80B997AC8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013" y="6389698"/>
              <a:ext cx="1458364" cy="354573"/>
            </a:xfrm>
            <a:prstGeom prst="bentConnector3">
              <a:avLst>
                <a:gd name="adj1" fmla="val 133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EB4DE5-62D0-84EC-DED4-42085860237E}"/>
              </a:ext>
            </a:extLst>
          </p:cNvPr>
          <p:cNvSpPr txBox="1"/>
          <p:nvPr/>
        </p:nvSpPr>
        <p:spPr>
          <a:xfrm>
            <a:off x="4674867" y="6245568"/>
            <a:ext cx="176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F0"/>
                </a:solidFill>
              </a:rPr>
              <a:t>PK COMPOSTA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2E87E2-AC7D-9D66-2C57-A0BA811BA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010" y="4615088"/>
            <a:ext cx="1353443" cy="15472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89AEBE-686C-23DD-E5AB-4CAB4D0C4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7040" y="4616082"/>
            <a:ext cx="1119646" cy="15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A8E5BD-C187-0468-D423-8B9C44F4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2" y="989099"/>
            <a:ext cx="11184835" cy="21700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403091-0584-43CF-86EA-24472D0B665D}"/>
              </a:ext>
            </a:extLst>
          </p:cNvPr>
          <p:cNvSpPr txBox="1"/>
          <p:nvPr/>
        </p:nvSpPr>
        <p:spPr>
          <a:xfrm>
            <a:off x="2504775" y="3780875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E9BBA-02CC-5E19-4F40-F182D372DD64}"/>
              </a:ext>
            </a:extLst>
          </p:cNvPr>
          <p:cNvSpPr txBox="1"/>
          <p:nvPr/>
        </p:nvSpPr>
        <p:spPr>
          <a:xfrm>
            <a:off x="7738261" y="3780875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6F2C1CC-6003-C423-446F-8CD0555B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16" y="4169257"/>
            <a:ext cx="3505200" cy="18097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39C59B-975A-5213-B086-668AABF0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84" y="4112107"/>
            <a:ext cx="3467100" cy="18669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4A97386-6FFB-A4A1-6EF0-2BE99360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945" y="4147334"/>
            <a:ext cx="1060504" cy="1853596"/>
          </a:xfrm>
          <a:prstGeom prst="rect">
            <a:avLst/>
          </a:prstGeom>
        </p:spPr>
      </p:pic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F11568B9-165A-D328-66B4-CAD711D3D045}"/>
              </a:ext>
            </a:extLst>
          </p:cNvPr>
          <p:cNvCxnSpPr>
            <a:cxnSpLocks/>
          </p:cNvCxnSpPr>
          <p:nvPr/>
        </p:nvCxnSpPr>
        <p:spPr>
          <a:xfrm flipV="1">
            <a:off x="5809743" y="4282833"/>
            <a:ext cx="855752" cy="172387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Balão de Fala: Oval 52">
            <a:extLst>
              <a:ext uri="{FF2B5EF4-FFF2-40B4-BE49-F238E27FC236}">
                <a16:creationId xmlns:a16="http://schemas.microsoft.com/office/drawing/2014/main" id="{EB6A8BC6-93E2-A57D-62FE-DD6A41613CD3}"/>
              </a:ext>
            </a:extLst>
          </p:cNvPr>
          <p:cNvSpPr/>
          <p:nvPr/>
        </p:nvSpPr>
        <p:spPr>
          <a:xfrm>
            <a:off x="5717657" y="3402758"/>
            <a:ext cx="1323335" cy="722653"/>
          </a:xfrm>
          <a:prstGeom prst="wedgeEllipse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Restrição de</a:t>
            </a:r>
          </a:p>
          <a:p>
            <a:pPr algn="ctr"/>
            <a:r>
              <a:rPr lang="pt-BR" sz="1400" dirty="0"/>
              <a:t>Dados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5F16EFE-E3B2-452A-43CF-4D33129281A1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7D311BF-0F66-F03B-C99A-EE1042F871FB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0A09D2C-D12F-B519-396A-5D57636A66B8}"/>
              </a:ext>
            </a:extLst>
          </p:cNvPr>
          <p:cNvSpPr txBox="1"/>
          <p:nvPr/>
        </p:nvSpPr>
        <p:spPr>
          <a:xfrm>
            <a:off x="523009" y="33639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17B6F0D-DADB-EBD8-A468-51EA5466D1FA}"/>
              </a:ext>
            </a:extLst>
          </p:cNvPr>
          <p:cNvCxnSpPr/>
          <p:nvPr/>
        </p:nvCxnSpPr>
        <p:spPr>
          <a:xfrm flipV="1">
            <a:off x="4810539" y="6059880"/>
            <a:ext cx="206734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72E4BEB-B3CE-190A-6330-CB25877F64C3}"/>
              </a:ext>
            </a:extLst>
          </p:cNvPr>
          <p:cNvCxnSpPr/>
          <p:nvPr/>
        </p:nvCxnSpPr>
        <p:spPr>
          <a:xfrm flipV="1">
            <a:off x="7235687" y="6023467"/>
            <a:ext cx="206734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3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A0181D27-0105-BE19-BF9B-1E2653E9880A}"/>
              </a:ext>
            </a:extLst>
          </p:cNvPr>
          <p:cNvCxnSpPr>
            <a:cxnSpLocks/>
          </p:cNvCxnSpPr>
          <p:nvPr/>
        </p:nvCxnSpPr>
        <p:spPr>
          <a:xfrm flipV="1">
            <a:off x="1968397" y="3206043"/>
            <a:ext cx="4127603" cy="817355"/>
          </a:xfrm>
          <a:prstGeom prst="bentConnector3">
            <a:avLst>
              <a:gd name="adj1" fmla="val -25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BA8E5BD-C187-0468-D423-8B9C44F45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0" y="1016951"/>
            <a:ext cx="11184835" cy="21700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403091-0584-43CF-86EA-24472D0B665D}"/>
              </a:ext>
            </a:extLst>
          </p:cNvPr>
          <p:cNvSpPr txBox="1"/>
          <p:nvPr/>
        </p:nvSpPr>
        <p:spPr>
          <a:xfrm>
            <a:off x="2504775" y="3780875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E9BBA-02CC-5E19-4F40-F182D372DD64}"/>
              </a:ext>
            </a:extLst>
          </p:cNvPr>
          <p:cNvSpPr txBox="1"/>
          <p:nvPr/>
        </p:nvSpPr>
        <p:spPr>
          <a:xfrm>
            <a:off x="7738261" y="3780875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6F2C1CC-6003-C423-446F-8CD0555B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16" y="4169257"/>
            <a:ext cx="3505200" cy="18097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F39C59B-975A-5213-B086-668AABF0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84" y="4112107"/>
            <a:ext cx="3467100" cy="1866900"/>
          </a:xfrm>
          <a:prstGeom prst="rect">
            <a:avLst/>
          </a:prstGeom>
        </p:spPr>
      </p:pic>
      <p:sp>
        <p:nvSpPr>
          <p:cNvPr id="53" name="Balão de Fala: Oval 52">
            <a:extLst>
              <a:ext uri="{FF2B5EF4-FFF2-40B4-BE49-F238E27FC236}">
                <a16:creationId xmlns:a16="http://schemas.microsoft.com/office/drawing/2014/main" id="{EB6A8BC6-93E2-A57D-62FE-DD6A41613CD3}"/>
              </a:ext>
            </a:extLst>
          </p:cNvPr>
          <p:cNvSpPr/>
          <p:nvPr/>
        </p:nvSpPr>
        <p:spPr>
          <a:xfrm>
            <a:off x="5817704" y="2745893"/>
            <a:ext cx="1415842" cy="738041"/>
          </a:xfrm>
          <a:prstGeom prst="wedgeEllipse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Restrição de</a:t>
            </a:r>
          </a:p>
          <a:p>
            <a:pPr algn="ctr"/>
            <a:r>
              <a:rPr lang="pt-BR" sz="1400" dirty="0"/>
              <a:t>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B3EAD7-E87B-A51E-5F35-27E4963FF74E}"/>
              </a:ext>
            </a:extLst>
          </p:cNvPr>
          <p:cNvSpPr txBox="1"/>
          <p:nvPr/>
        </p:nvSpPr>
        <p:spPr>
          <a:xfrm>
            <a:off x="3839930" y="6222623"/>
            <a:ext cx="51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Quando o relacionamento é opcional dos dois lados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9FA83BAF-5680-AFB6-875C-C31909028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184" y="4131156"/>
            <a:ext cx="1083929" cy="182880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A83F68-8DC7-9865-FE86-09CBD12C99DF}"/>
              </a:ext>
            </a:extLst>
          </p:cNvPr>
          <p:cNvSpPr txBox="1"/>
          <p:nvPr/>
        </p:nvSpPr>
        <p:spPr>
          <a:xfrm>
            <a:off x="5086830" y="3537259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NUNCA CRIAR NAS DUAS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FD695B4-635E-54E2-224D-58731E76D523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2BB60FB-C068-8667-5BC1-A14CE8C77E34}"/>
              </a:ext>
            </a:extLst>
          </p:cNvPr>
          <p:cNvSpPr txBox="1"/>
          <p:nvPr/>
        </p:nvSpPr>
        <p:spPr>
          <a:xfrm>
            <a:off x="523009" y="33639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E583809-2B96-1B6C-1CA6-3D2D7808E609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B8A4F7B5-26EB-AD18-CEAA-6A49B3DCD196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7233546" y="3114914"/>
            <a:ext cx="3745662" cy="978143"/>
          </a:xfrm>
          <a:prstGeom prst="bentConnector3">
            <a:avLst>
              <a:gd name="adj1" fmla="val 995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3" grpId="0" animBg="1"/>
      <p:bldP spid="4" grpId="0"/>
      <p:bldP spid="30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31FD44-C87F-F3C2-0500-F7B3A54C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1" y="1344947"/>
            <a:ext cx="10835931" cy="232317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457D13-F452-DB30-CDAB-C5CDBF3EE986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F20C50-2998-5F45-3221-98120A0EE75B}"/>
              </a:ext>
            </a:extLst>
          </p:cNvPr>
          <p:cNvSpPr txBox="1"/>
          <p:nvPr/>
        </p:nvSpPr>
        <p:spPr>
          <a:xfrm>
            <a:off x="4784034" y="197525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Onde pôr a FK?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4A6038-A382-C3E3-9730-BAA9EAF6D9E9}"/>
              </a:ext>
            </a:extLst>
          </p:cNvPr>
          <p:cNvSpPr txBox="1"/>
          <p:nvPr/>
        </p:nvSpPr>
        <p:spPr>
          <a:xfrm>
            <a:off x="4108173" y="1150709"/>
            <a:ext cx="5053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rush Script MT" panose="03060802040406070304" pitchFamily="66" charset="0"/>
              </a:rPr>
              <a:t>O computador deve estar associado a uma pessoa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054564-6AFF-6BE9-EB17-FEAEA0442627}"/>
              </a:ext>
            </a:extLst>
          </p:cNvPr>
          <p:cNvSpPr txBox="1"/>
          <p:nvPr/>
        </p:nvSpPr>
        <p:spPr>
          <a:xfrm>
            <a:off x="2641274" y="4144084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987DDD-38A6-7F3D-177C-D16D50D3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15" y="4532466"/>
            <a:ext cx="3505200" cy="1809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087BAB-0AB0-A88E-3713-4DA5F0B31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971" y="4532466"/>
            <a:ext cx="4064876" cy="148134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A3430E-1DC1-F683-839D-025A4B71733E}"/>
              </a:ext>
            </a:extLst>
          </p:cNvPr>
          <p:cNvSpPr txBox="1"/>
          <p:nvPr/>
        </p:nvSpPr>
        <p:spPr>
          <a:xfrm>
            <a:off x="8444604" y="4114166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086D7A8-D02B-3A43-74C5-724574E4E844}"/>
              </a:ext>
            </a:extLst>
          </p:cNvPr>
          <p:cNvCxnSpPr>
            <a:cxnSpLocks/>
          </p:cNvCxnSpPr>
          <p:nvPr/>
        </p:nvCxnSpPr>
        <p:spPr>
          <a:xfrm flipH="1">
            <a:off x="4015408" y="1555471"/>
            <a:ext cx="198782" cy="921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lão de Fala: Oval 17">
            <a:extLst>
              <a:ext uri="{FF2B5EF4-FFF2-40B4-BE49-F238E27FC236}">
                <a16:creationId xmlns:a16="http://schemas.microsoft.com/office/drawing/2014/main" id="{A93DDA38-DBC6-B6D0-744B-BAE8E684D8B7}"/>
              </a:ext>
            </a:extLst>
          </p:cNvPr>
          <p:cNvSpPr/>
          <p:nvPr/>
        </p:nvSpPr>
        <p:spPr>
          <a:xfrm>
            <a:off x="5781925" y="3406043"/>
            <a:ext cx="1415842" cy="738041"/>
          </a:xfrm>
          <a:prstGeom prst="wedgeEllipse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Restrição de</a:t>
            </a:r>
          </a:p>
          <a:p>
            <a:pPr algn="ctr"/>
            <a:r>
              <a:rPr lang="pt-BR" sz="1400" dirty="0"/>
              <a:t>Dados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A15CB1AF-8BC9-8956-EC30-CFA8CBDED343}"/>
              </a:ext>
            </a:extLst>
          </p:cNvPr>
          <p:cNvCxnSpPr>
            <a:cxnSpLocks/>
          </p:cNvCxnSpPr>
          <p:nvPr/>
        </p:nvCxnSpPr>
        <p:spPr>
          <a:xfrm>
            <a:off x="7197767" y="3748030"/>
            <a:ext cx="3684073" cy="765386"/>
          </a:xfrm>
          <a:prstGeom prst="bentConnector3">
            <a:avLst>
              <a:gd name="adj1" fmla="val 9964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615E4FBA-B97F-A66A-1757-83EA337468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5941" y="3775062"/>
            <a:ext cx="3895986" cy="677083"/>
          </a:xfrm>
          <a:prstGeom prst="bentConnector3">
            <a:avLst>
              <a:gd name="adj1" fmla="val 9994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1D4B64-AB04-F1D1-6E61-1188F0868DED}"/>
              </a:ext>
            </a:extLst>
          </p:cNvPr>
          <p:cNvSpPr txBox="1"/>
          <p:nvPr/>
        </p:nvSpPr>
        <p:spPr>
          <a:xfrm>
            <a:off x="532486" y="1147007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BABA46-A160-1113-030A-FF8E20F50255}"/>
              </a:ext>
            </a:extLst>
          </p:cNvPr>
          <p:cNvSpPr txBox="1"/>
          <p:nvPr/>
        </p:nvSpPr>
        <p:spPr>
          <a:xfrm>
            <a:off x="773562" y="3533425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AD9C0C7-BBA9-8350-C974-698CC3602D20}"/>
              </a:ext>
            </a:extLst>
          </p:cNvPr>
          <p:cNvSpPr txBox="1"/>
          <p:nvPr/>
        </p:nvSpPr>
        <p:spPr>
          <a:xfrm>
            <a:off x="3719614" y="6361266"/>
            <a:ext cx="593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Quando o relacionamento </a:t>
            </a:r>
            <a:r>
              <a:rPr lang="pt-BR" b="1" i="1" dirty="0">
                <a:solidFill>
                  <a:srgbClr val="FF0000"/>
                </a:solidFill>
              </a:rPr>
              <a:t>NÃO</a:t>
            </a:r>
            <a:r>
              <a:rPr lang="pt-BR" b="1" i="1" dirty="0"/>
              <a:t> é opcional em um dos lados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AB029B5-D977-2516-0DEC-2A179D45D799}"/>
              </a:ext>
            </a:extLst>
          </p:cNvPr>
          <p:cNvSpPr/>
          <p:nvPr/>
        </p:nvSpPr>
        <p:spPr>
          <a:xfrm>
            <a:off x="10455442" y="4513416"/>
            <a:ext cx="1046747" cy="153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9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8" grpId="0" animBg="1"/>
      <p:bldP spid="55" grpId="0" animBg="1"/>
      <p:bldP spid="56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31FD44-C87F-F3C2-0500-F7B3A54C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1" y="1344947"/>
            <a:ext cx="10835931" cy="232317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457D13-F452-DB30-CDAB-C5CDBF3EE986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F20C50-2998-5F45-3221-98120A0EE75B}"/>
              </a:ext>
            </a:extLst>
          </p:cNvPr>
          <p:cNvSpPr txBox="1"/>
          <p:nvPr/>
        </p:nvSpPr>
        <p:spPr>
          <a:xfrm>
            <a:off x="4784034" y="197525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Onde pôr a FK?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4A6038-A382-C3E3-9730-BAA9EAF6D9E9}"/>
              </a:ext>
            </a:extLst>
          </p:cNvPr>
          <p:cNvSpPr txBox="1"/>
          <p:nvPr/>
        </p:nvSpPr>
        <p:spPr>
          <a:xfrm>
            <a:off x="4015408" y="1121748"/>
            <a:ext cx="5053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rush Script MT" panose="03060802040406070304" pitchFamily="66" charset="0"/>
              </a:rPr>
              <a:t>O computador deve estar associado a uma pessoa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054564-6AFF-6BE9-EB17-FEAEA0442627}"/>
              </a:ext>
            </a:extLst>
          </p:cNvPr>
          <p:cNvSpPr txBox="1"/>
          <p:nvPr/>
        </p:nvSpPr>
        <p:spPr>
          <a:xfrm>
            <a:off x="5377912" y="3992640"/>
            <a:ext cx="2514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PESSOA_COMPUTADOR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086D7A8-D02B-3A43-74C5-724574E4E844}"/>
              </a:ext>
            </a:extLst>
          </p:cNvPr>
          <p:cNvCxnSpPr>
            <a:cxnSpLocks/>
          </p:cNvCxnSpPr>
          <p:nvPr/>
        </p:nvCxnSpPr>
        <p:spPr>
          <a:xfrm flipH="1">
            <a:off x="4015408" y="1555471"/>
            <a:ext cx="198782" cy="921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1D4B64-AB04-F1D1-6E61-1188F0868DED}"/>
              </a:ext>
            </a:extLst>
          </p:cNvPr>
          <p:cNvSpPr txBox="1"/>
          <p:nvPr/>
        </p:nvSpPr>
        <p:spPr>
          <a:xfrm>
            <a:off x="532486" y="1147007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BABA46-A160-1113-030A-FF8E20F50255}"/>
              </a:ext>
            </a:extLst>
          </p:cNvPr>
          <p:cNvSpPr txBox="1"/>
          <p:nvPr/>
        </p:nvSpPr>
        <p:spPr>
          <a:xfrm>
            <a:off x="773562" y="3533425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3" name="Explosão: 8 Pontos 2">
            <a:extLst>
              <a:ext uri="{FF2B5EF4-FFF2-40B4-BE49-F238E27FC236}">
                <a16:creationId xmlns:a16="http://schemas.microsoft.com/office/drawing/2014/main" id="{1CF8E9E4-377B-6E87-F294-18B6FFA03F0D}"/>
              </a:ext>
            </a:extLst>
          </p:cNvPr>
          <p:cNvSpPr/>
          <p:nvPr/>
        </p:nvSpPr>
        <p:spPr>
          <a:xfrm>
            <a:off x="496009" y="4523220"/>
            <a:ext cx="2559630" cy="1816769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FUSÃO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93993-F117-3C0F-3D4E-2F01E45B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564" y="4450936"/>
            <a:ext cx="6935593" cy="18327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FFFBEF1-E3FC-E84D-4E01-6AD20A7EB485}"/>
              </a:ext>
            </a:extLst>
          </p:cNvPr>
          <p:cNvSpPr txBox="1"/>
          <p:nvPr/>
        </p:nvSpPr>
        <p:spPr>
          <a:xfrm>
            <a:off x="4349810" y="6339989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Brush Script MT" panose="03060802040406070304" pitchFamily="66" charset="0"/>
              </a:rPr>
              <a:t>A chave primária será quem sempre aparece</a:t>
            </a:r>
          </a:p>
        </p:txBody>
      </p:sp>
    </p:spTree>
    <p:extLst>
      <p:ext uri="{BB962C8B-B14F-4D97-AF65-F5344CB8AC3E}">
        <p14:creationId xmlns:p14="http://schemas.microsoft.com/office/powerpoint/2010/main" val="207739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  <p:bldP spid="3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BA5FEE-B072-85DE-622C-471CCE1E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2" y="1479640"/>
            <a:ext cx="10534395" cy="202767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403091-0584-43CF-86EA-24472D0B665D}"/>
              </a:ext>
            </a:extLst>
          </p:cNvPr>
          <p:cNvSpPr txBox="1"/>
          <p:nvPr/>
        </p:nvSpPr>
        <p:spPr>
          <a:xfrm>
            <a:off x="2504775" y="3780875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E9BBA-02CC-5E19-4F40-F182D372DD64}"/>
              </a:ext>
            </a:extLst>
          </p:cNvPr>
          <p:cNvSpPr txBox="1"/>
          <p:nvPr/>
        </p:nvSpPr>
        <p:spPr>
          <a:xfrm>
            <a:off x="7738261" y="3780875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F39C59B-975A-5213-B086-668AABF0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84" y="4112107"/>
            <a:ext cx="3467100" cy="1866900"/>
          </a:xfrm>
          <a:prstGeom prst="rect">
            <a:avLst/>
          </a:prstGeom>
        </p:spPr>
      </p:pic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F11568B9-165A-D328-66B4-CAD711D3D045}"/>
              </a:ext>
            </a:extLst>
          </p:cNvPr>
          <p:cNvCxnSpPr>
            <a:cxnSpLocks/>
          </p:cNvCxnSpPr>
          <p:nvPr/>
        </p:nvCxnSpPr>
        <p:spPr>
          <a:xfrm flipV="1">
            <a:off x="5311146" y="4295274"/>
            <a:ext cx="1420167" cy="120316"/>
          </a:xfrm>
          <a:prstGeom prst="curved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Balão de Fala: Oval 52">
            <a:extLst>
              <a:ext uri="{FF2B5EF4-FFF2-40B4-BE49-F238E27FC236}">
                <a16:creationId xmlns:a16="http://schemas.microsoft.com/office/drawing/2014/main" id="{EB6A8BC6-93E2-A57D-62FE-DD6A41613CD3}"/>
              </a:ext>
            </a:extLst>
          </p:cNvPr>
          <p:cNvSpPr/>
          <p:nvPr/>
        </p:nvSpPr>
        <p:spPr>
          <a:xfrm>
            <a:off x="5316401" y="3282768"/>
            <a:ext cx="1323335" cy="722653"/>
          </a:xfrm>
          <a:prstGeom prst="wedgeEllipse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Restrição de</a:t>
            </a:r>
          </a:p>
          <a:p>
            <a:pPr algn="ctr"/>
            <a:r>
              <a:rPr lang="pt-BR" sz="1400" dirty="0"/>
              <a:t>Dados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5F16EFE-E3B2-452A-43CF-4D33129281A1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7D311BF-0F66-F03B-C99A-EE1042F871FB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0A09D2C-D12F-B519-396A-5D57636A66B8}"/>
              </a:ext>
            </a:extLst>
          </p:cNvPr>
          <p:cNvSpPr txBox="1"/>
          <p:nvPr/>
        </p:nvSpPr>
        <p:spPr>
          <a:xfrm>
            <a:off x="523009" y="33639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5BC2E7-5F22-3ACF-8765-1359833F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25" y="4138980"/>
            <a:ext cx="4629150" cy="1828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B99C26D-19E3-1ABB-FB81-FC824631A575}"/>
              </a:ext>
            </a:extLst>
          </p:cNvPr>
          <p:cNvSpPr txBox="1"/>
          <p:nvPr/>
        </p:nvSpPr>
        <p:spPr>
          <a:xfrm>
            <a:off x="4988043" y="18872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Onde pôr a FK?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AB5B97-20C9-59D6-39A5-F0084315EDE5}"/>
              </a:ext>
            </a:extLst>
          </p:cNvPr>
          <p:cNvSpPr txBox="1"/>
          <p:nvPr/>
        </p:nvSpPr>
        <p:spPr>
          <a:xfrm>
            <a:off x="6419012" y="841246"/>
            <a:ext cx="509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rush Script MT" panose="03060802040406070304" pitchFamily="66" charset="0"/>
              </a:rPr>
              <a:t>A Pessoa deve estar associado a um computador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560CEA-CA5F-B67F-C05B-1AFD3D7A4F59}"/>
              </a:ext>
            </a:extLst>
          </p:cNvPr>
          <p:cNvCxnSpPr>
            <a:cxnSpLocks/>
          </p:cNvCxnSpPr>
          <p:nvPr/>
        </p:nvCxnSpPr>
        <p:spPr>
          <a:xfrm>
            <a:off x="6731313" y="1399223"/>
            <a:ext cx="782053" cy="889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ADEBF20-4DD5-E469-5FEC-ED170B1FDA48}"/>
              </a:ext>
            </a:extLst>
          </p:cNvPr>
          <p:cNvSpPr/>
          <p:nvPr/>
        </p:nvSpPr>
        <p:spPr>
          <a:xfrm>
            <a:off x="4078705" y="4138980"/>
            <a:ext cx="1157670" cy="186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8A23C3-75B1-782A-AB5D-415B519A0834}"/>
              </a:ext>
            </a:extLst>
          </p:cNvPr>
          <p:cNvSpPr txBox="1"/>
          <p:nvPr/>
        </p:nvSpPr>
        <p:spPr>
          <a:xfrm>
            <a:off x="4349810" y="6339989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Brush Script MT" panose="03060802040406070304" pitchFamily="66" charset="0"/>
              </a:rPr>
              <a:t>A chave primária será quem sempre aparece</a:t>
            </a:r>
          </a:p>
        </p:txBody>
      </p:sp>
    </p:spTree>
    <p:extLst>
      <p:ext uri="{BB962C8B-B14F-4D97-AF65-F5344CB8AC3E}">
        <p14:creationId xmlns:p14="http://schemas.microsoft.com/office/powerpoint/2010/main" val="25859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3" grpId="0" animBg="1"/>
      <p:bldP spid="57" grpId="0" animBg="1"/>
      <p:bldP spid="10" grpId="0"/>
      <p:bldP spid="2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BA5FEE-B072-85DE-622C-471CCE1E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2" y="1479640"/>
            <a:ext cx="10534395" cy="202767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7E9BBA-02CC-5E19-4F40-F182D372DD64}"/>
              </a:ext>
            </a:extLst>
          </p:cNvPr>
          <p:cNvSpPr txBox="1"/>
          <p:nvPr/>
        </p:nvSpPr>
        <p:spPr>
          <a:xfrm>
            <a:off x="5529798" y="3914874"/>
            <a:ext cx="261722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COMPUTADOR_PESSOA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5F16EFE-E3B2-452A-43CF-4D33129281A1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7D311BF-0F66-F03B-C99A-EE1042F871FB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0A09D2C-D12F-B519-396A-5D57636A66B8}"/>
              </a:ext>
            </a:extLst>
          </p:cNvPr>
          <p:cNvSpPr txBox="1"/>
          <p:nvPr/>
        </p:nvSpPr>
        <p:spPr>
          <a:xfrm>
            <a:off x="523009" y="33639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99C26D-19E3-1ABB-FB81-FC824631A575}"/>
              </a:ext>
            </a:extLst>
          </p:cNvPr>
          <p:cNvSpPr txBox="1"/>
          <p:nvPr/>
        </p:nvSpPr>
        <p:spPr>
          <a:xfrm>
            <a:off x="4988043" y="188720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Onde pôr a FK?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99EEAE-FD9D-F39F-57A4-16874F09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00" y="4364523"/>
            <a:ext cx="7833221" cy="2027673"/>
          </a:xfrm>
          <a:prstGeom prst="rect">
            <a:avLst/>
          </a:prstGeom>
        </p:spPr>
      </p:pic>
      <p:sp>
        <p:nvSpPr>
          <p:cNvPr id="8" name="Explosão: 8 Pontos 7">
            <a:extLst>
              <a:ext uri="{FF2B5EF4-FFF2-40B4-BE49-F238E27FC236}">
                <a16:creationId xmlns:a16="http://schemas.microsoft.com/office/drawing/2014/main" id="{AF691416-81A3-3C07-17BF-DA058456B8AC}"/>
              </a:ext>
            </a:extLst>
          </p:cNvPr>
          <p:cNvSpPr/>
          <p:nvPr/>
        </p:nvSpPr>
        <p:spPr>
          <a:xfrm>
            <a:off x="316984" y="4601918"/>
            <a:ext cx="2050667" cy="155288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FUSÃO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12738D-E49C-ABFF-BF33-5A866DF0BAC8}"/>
              </a:ext>
            </a:extLst>
          </p:cNvPr>
          <p:cNvSpPr txBox="1"/>
          <p:nvPr/>
        </p:nvSpPr>
        <p:spPr>
          <a:xfrm>
            <a:off x="6419012" y="841246"/>
            <a:ext cx="509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rush Script MT" panose="03060802040406070304" pitchFamily="66" charset="0"/>
              </a:rPr>
              <a:t>A Pessoa deve estar associado a um computador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A611814-4799-7DFB-F9F1-E4BFBCCC9E7A}"/>
              </a:ext>
            </a:extLst>
          </p:cNvPr>
          <p:cNvCxnSpPr>
            <a:cxnSpLocks/>
          </p:cNvCxnSpPr>
          <p:nvPr/>
        </p:nvCxnSpPr>
        <p:spPr>
          <a:xfrm>
            <a:off x="7074568" y="1270837"/>
            <a:ext cx="782053" cy="889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7F1C5F-30B0-DEE7-645E-D732620C1FC7}"/>
              </a:ext>
            </a:extLst>
          </p:cNvPr>
          <p:cNvSpPr txBox="1"/>
          <p:nvPr/>
        </p:nvSpPr>
        <p:spPr>
          <a:xfrm>
            <a:off x="4349810" y="6339989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Brush Script MT" panose="03060802040406070304" pitchFamily="66" charset="0"/>
              </a:rPr>
              <a:t>A chave primária será quem sempre aparece</a:t>
            </a:r>
          </a:p>
        </p:txBody>
      </p:sp>
    </p:spTree>
    <p:extLst>
      <p:ext uri="{BB962C8B-B14F-4D97-AF65-F5344CB8AC3E}">
        <p14:creationId xmlns:p14="http://schemas.microsoft.com/office/powerpoint/2010/main" val="38997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1408DA6-7195-4CB2-DE80-9D9CA00A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51" y="1450950"/>
            <a:ext cx="10992304" cy="2151399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5F16EFE-E3B2-452A-43CF-4D33129281A1}"/>
              </a:ext>
            </a:extLst>
          </p:cNvPr>
          <p:cNvSpPr/>
          <p:nvPr/>
        </p:nvSpPr>
        <p:spPr>
          <a:xfrm>
            <a:off x="316984" y="64439"/>
            <a:ext cx="5209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1:1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7D311BF-0F66-F03B-C99A-EE1042F871FB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0A09D2C-D12F-B519-396A-5D57636A66B8}"/>
              </a:ext>
            </a:extLst>
          </p:cNvPr>
          <p:cNvSpPr txBox="1"/>
          <p:nvPr/>
        </p:nvSpPr>
        <p:spPr>
          <a:xfrm>
            <a:off x="523009" y="3363974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sp>
        <p:nvSpPr>
          <p:cNvPr id="8" name="Explosão: 8 Pontos 7">
            <a:extLst>
              <a:ext uri="{FF2B5EF4-FFF2-40B4-BE49-F238E27FC236}">
                <a16:creationId xmlns:a16="http://schemas.microsoft.com/office/drawing/2014/main" id="{AF691416-81A3-3C07-17BF-DA058456B8AC}"/>
              </a:ext>
            </a:extLst>
          </p:cNvPr>
          <p:cNvSpPr/>
          <p:nvPr/>
        </p:nvSpPr>
        <p:spPr>
          <a:xfrm>
            <a:off x="316984" y="4601918"/>
            <a:ext cx="2050667" cy="1552881"/>
          </a:xfrm>
          <a:prstGeom prst="irregularSeal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FUSÃO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971E66-9A6C-579B-D834-636316F4B95D}"/>
              </a:ext>
            </a:extLst>
          </p:cNvPr>
          <p:cNvSpPr txBox="1"/>
          <p:nvPr/>
        </p:nvSpPr>
        <p:spPr>
          <a:xfrm>
            <a:off x="5287627" y="3506987"/>
            <a:ext cx="251427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PESSOA_COMPUTADOR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3C1768B-0E7B-D981-F9CA-85CE972D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11" y="3876319"/>
            <a:ext cx="8135889" cy="2149898"/>
          </a:xfrm>
          <a:prstGeom prst="rect">
            <a:avLst/>
          </a:prstGeom>
        </p:spPr>
      </p:pic>
      <p:sp>
        <p:nvSpPr>
          <p:cNvPr id="15" name="Texto Explicativo: Seta para Cima 14">
            <a:extLst>
              <a:ext uri="{FF2B5EF4-FFF2-40B4-BE49-F238E27FC236}">
                <a16:creationId xmlns:a16="http://schemas.microsoft.com/office/drawing/2014/main" id="{5B07B7DC-30F8-8BC8-AADE-8C20A06E0A66}"/>
              </a:ext>
            </a:extLst>
          </p:cNvPr>
          <p:cNvSpPr/>
          <p:nvPr/>
        </p:nvSpPr>
        <p:spPr>
          <a:xfrm>
            <a:off x="6807543" y="6077465"/>
            <a:ext cx="1215189" cy="369332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PK</a:t>
            </a:r>
          </a:p>
        </p:txBody>
      </p:sp>
      <p:sp>
        <p:nvSpPr>
          <p:cNvPr id="16" name="Texto Explicativo: Seta para Cima 15">
            <a:extLst>
              <a:ext uri="{FF2B5EF4-FFF2-40B4-BE49-F238E27FC236}">
                <a16:creationId xmlns:a16="http://schemas.microsoft.com/office/drawing/2014/main" id="{A20EA22E-9A15-BA9C-6067-318608BE7FF0}"/>
              </a:ext>
            </a:extLst>
          </p:cNvPr>
          <p:cNvSpPr/>
          <p:nvPr/>
        </p:nvSpPr>
        <p:spPr>
          <a:xfrm>
            <a:off x="2608311" y="6115521"/>
            <a:ext cx="1215189" cy="369332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PK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E291B5-B730-4A4D-BAA2-F375B1C2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6335">
            <a:off x="4237506" y="2150718"/>
            <a:ext cx="396274" cy="37798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022B122-027E-16CB-EC7F-CC590292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6335">
            <a:off x="7603768" y="2150717"/>
            <a:ext cx="396274" cy="3779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512E8A-7A7B-37E3-9B42-A52DF4AC9B4B}"/>
              </a:ext>
            </a:extLst>
          </p:cNvPr>
          <p:cNvSpPr txBox="1"/>
          <p:nvPr/>
        </p:nvSpPr>
        <p:spPr>
          <a:xfrm>
            <a:off x="4575505" y="622238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PK COMPOSTA?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4693BE-055A-9CAE-2C83-511E10609D66}"/>
              </a:ext>
            </a:extLst>
          </p:cNvPr>
          <p:cNvSpPr txBox="1"/>
          <p:nvPr/>
        </p:nvSpPr>
        <p:spPr>
          <a:xfrm>
            <a:off x="8263392" y="6114211"/>
            <a:ext cx="253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NUNCA OS DOIS JUNTOS</a:t>
            </a:r>
          </a:p>
        </p:txBody>
      </p:sp>
    </p:spTree>
    <p:extLst>
      <p:ext uri="{BB962C8B-B14F-4D97-AF65-F5344CB8AC3E}">
        <p14:creationId xmlns:p14="http://schemas.microsoft.com/office/powerpoint/2010/main" val="36091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" grpId="0" animBg="1"/>
      <p:bldP spid="12" grpId="0" animBg="1"/>
      <p:bldP spid="15" grpId="0" animBg="1"/>
      <p:bldP spid="16" grpId="0" animBg="1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FC8B42-406E-9EEA-DE8F-8104D1318861}"/>
              </a:ext>
            </a:extLst>
          </p:cNvPr>
          <p:cNvSpPr/>
          <p:nvPr/>
        </p:nvSpPr>
        <p:spPr>
          <a:xfrm>
            <a:off x="264086" y="64439"/>
            <a:ext cx="5315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rgbClr val="8A0417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Cardinalidade 1:N</a:t>
            </a:r>
            <a:endParaRPr lang="pt-BR" sz="5400" b="1" cap="none" spc="0" dirty="0">
              <a:ln w="22225">
                <a:solidFill>
                  <a:srgbClr val="8A0417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CA8060D-0185-F199-CB8A-B04628DF49E8}"/>
              </a:ext>
            </a:extLst>
          </p:cNvPr>
          <p:cNvGrpSpPr/>
          <p:nvPr/>
        </p:nvGrpSpPr>
        <p:grpSpPr>
          <a:xfrm>
            <a:off x="579107" y="1150701"/>
            <a:ext cx="11089884" cy="2413205"/>
            <a:chOff x="255954" y="2213386"/>
            <a:chExt cx="11680091" cy="243122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202F5FC-ADDF-C33D-C8DB-B6DEB965A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54" y="2213386"/>
              <a:ext cx="11680091" cy="2431227"/>
            </a:xfrm>
            <a:prstGeom prst="rect">
              <a:avLst/>
            </a:prstGeom>
          </p:spPr>
        </p:pic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C3962139-D63A-6AAC-73D6-9478D3B666BA}"/>
                </a:ext>
              </a:extLst>
            </p:cNvPr>
            <p:cNvSpPr/>
            <p:nvPr/>
          </p:nvSpPr>
          <p:spPr>
            <a:xfrm>
              <a:off x="3983279" y="3302667"/>
              <a:ext cx="505326" cy="2526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0AC2E15-3755-97FB-C962-FFACEEFA8131}"/>
                </a:ext>
              </a:extLst>
            </p:cNvPr>
            <p:cNvSpPr/>
            <p:nvPr/>
          </p:nvSpPr>
          <p:spPr>
            <a:xfrm>
              <a:off x="7395715" y="3360667"/>
              <a:ext cx="615364" cy="2526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508151-8996-2BC3-0E77-601EB6C068E4}"/>
              </a:ext>
            </a:extLst>
          </p:cNvPr>
          <p:cNvSpPr txBox="1"/>
          <p:nvPr/>
        </p:nvSpPr>
        <p:spPr>
          <a:xfrm>
            <a:off x="523009" y="1279585"/>
            <a:ext cx="154170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CONCEITUAL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806DB5-FD9D-D485-D8BF-BE42587A919D}"/>
              </a:ext>
            </a:extLst>
          </p:cNvPr>
          <p:cNvSpPr txBox="1"/>
          <p:nvPr/>
        </p:nvSpPr>
        <p:spPr>
          <a:xfrm>
            <a:off x="659305" y="3251736"/>
            <a:ext cx="100226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LÓGICO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0B0844A-DCC6-C7BC-280A-0A2851F0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6" y="4497955"/>
            <a:ext cx="3905186" cy="205324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3B5F92-762B-147F-E7AC-77443D3FE969}"/>
              </a:ext>
            </a:extLst>
          </p:cNvPr>
          <p:cNvSpPr txBox="1"/>
          <p:nvPr/>
        </p:nvSpPr>
        <p:spPr>
          <a:xfrm>
            <a:off x="2304567" y="412862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PESSOA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5A0760-9073-8AAC-0882-B96EDF322563}"/>
              </a:ext>
            </a:extLst>
          </p:cNvPr>
          <p:cNvSpPr txBox="1"/>
          <p:nvPr/>
        </p:nvSpPr>
        <p:spPr>
          <a:xfrm>
            <a:off x="8158178" y="4143558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COMPUTADOR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F6968E4-2412-BA2A-DD15-DA1D85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23" y="4493508"/>
            <a:ext cx="3785427" cy="203830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02240A7-AFEA-16DE-9EB2-8C574E8D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771" y="4493508"/>
            <a:ext cx="1321229" cy="2038307"/>
          </a:xfrm>
          <a:prstGeom prst="rect">
            <a:avLst/>
          </a:prstGeom>
        </p:spPr>
      </p:pic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9EC9D80F-9768-6B08-CECB-992242B58CCF}"/>
              </a:ext>
            </a:extLst>
          </p:cNvPr>
          <p:cNvSpPr/>
          <p:nvPr/>
        </p:nvSpPr>
        <p:spPr>
          <a:xfrm>
            <a:off x="4886474" y="4328224"/>
            <a:ext cx="1078938" cy="2576291"/>
          </a:xfrm>
          <a:prstGeom prst="mathMultiply">
            <a:avLst/>
          </a:prstGeom>
          <a:solidFill>
            <a:srgbClr val="FF0000">
              <a:alpha val="38824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970791C-C098-FEEC-9DC7-0C23614B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055" y="4513439"/>
            <a:ext cx="1292936" cy="199899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83431E-9BB5-54F3-417F-EF12338C182B}"/>
              </a:ext>
            </a:extLst>
          </p:cNvPr>
          <p:cNvSpPr txBox="1"/>
          <p:nvPr/>
        </p:nvSpPr>
        <p:spPr>
          <a:xfrm>
            <a:off x="6773507" y="3405469"/>
            <a:ext cx="466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A FK sempre estará do lado N da cardinalidade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A3059CE-0C09-2F86-92C1-6B7BE2CD62BE}"/>
              </a:ext>
            </a:extLst>
          </p:cNvPr>
          <p:cNvGrpSpPr/>
          <p:nvPr/>
        </p:nvGrpSpPr>
        <p:grpSpPr>
          <a:xfrm>
            <a:off x="1461681" y="3473538"/>
            <a:ext cx="8995899" cy="1107373"/>
            <a:chOff x="1461681" y="3337058"/>
            <a:chExt cx="8995899" cy="1107373"/>
          </a:xfrm>
        </p:grpSpPr>
        <p:sp>
          <p:nvSpPr>
            <p:cNvPr id="21" name="Balão de Fala: Oval 20">
              <a:extLst>
                <a:ext uri="{FF2B5EF4-FFF2-40B4-BE49-F238E27FC236}">
                  <a16:creationId xmlns:a16="http://schemas.microsoft.com/office/drawing/2014/main" id="{A9F7FAF1-6CFC-DD08-203D-D5F10A9CA6D4}"/>
                </a:ext>
              </a:extLst>
            </p:cNvPr>
            <p:cNvSpPr/>
            <p:nvPr/>
          </p:nvSpPr>
          <p:spPr>
            <a:xfrm>
              <a:off x="5357665" y="3337058"/>
              <a:ext cx="1415842" cy="738041"/>
            </a:xfrm>
            <a:prstGeom prst="wedgeEllipseCallou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Restrição de</a:t>
              </a:r>
            </a:p>
            <a:p>
              <a:pPr algn="ctr"/>
              <a:r>
                <a:rPr lang="pt-BR" sz="1400" dirty="0"/>
                <a:t>Dados</a:t>
              </a: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25CE2604-E527-C265-EB5D-CB9C6A0AF7F5}"/>
                </a:ext>
              </a:extLst>
            </p:cNvPr>
            <p:cNvCxnSpPr>
              <a:cxnSpLocks/>
            </p:cNvCxnSpPr>
            <p:nvPr/>
          </p:nvCxnSpPr>
          <p:spPr>
            <a:xfrm>
              <a:off x="6773507" y="3679045"/>
              <a:ext cx="3684073" cy="765386"/>
            </a:xfrm>
            <a:prstGeom prst="bentConnector3">
              <a:avLst>
                <a:gd name="adj1" fmla="val 9964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FF112D86-41B0-A16F-98FF-CC228D5FF4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61681" y="3706077"/>
              <a:ext cx="3895986" cy="677083"/>
            </a:xfrm>
            <a:prstGeom prst="bentConnector3">
              <a:avLst>
                <a:gd name="adj1" fmla="val 9994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5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7" grpId="0" animBg="1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6A0B2F49350C4CBA049FF32BEC3A04" ma:contentTypeVersion="2" ma:contentTypeDescription="Crie um novo documento." ma:contentTypeScope="" ma:versionID="55c0bba8166cfc7c9de4717d7fa2e3d4">
  <xsd:schema xmlns:xsd="http://www.w3.org/2001/XMLSchema" xmlns:xs="http://www.w3.org/2001/XMLSchema" xmlns:p="http://schemas.microsoft.com/office/2006/metadata/properties" xmlns:ns2="d6fdac7b-884c-4fa7-9c1b-18b821a67411" targetNamespace="http://schemas.microsoft.com/office/2006/metadata/properties" ma:root="true" ma:fieldsID="0f9922fd97a232432fc4d00701c2c9cc" ns2:_="">
    <xsd:import namespace="d6fdac7b-884c-4fa7-9c1b-18b821a674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dac7b-884c-4fa7-9c1b-18b821a6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FDC494-34D4-47FD-AE88-C1013C27F976}"/>
</file>

<file path=customXml/itemProps2.xml><?xml version="1.0" encoding="utf-8"?>
<ds:datastoreItem xmlns:ds="http://schemas.openxmlformats.org/officeDocument/2006/customXml" ds:itemID="{01BF4F04-7CE9-4304-BED9-B5BB7E363419}"/>
</file>

<file path=customXml/itemProps3.xml><?xml version="1.0" encoding="utf-8"?>
<ds:datastoreItem xmlns:ds="http://schemas.openxmlformats.org/officeDocument/2006/customXml" ds:itemID="{AE40F26A-4D5D-4A8A-8074-AB1D606D3052}"/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277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note</dc:creator>
  <cp:lastModifiedBy>note</cp:lastModifiedBy>
  <cp:revision>56</cp:revision>
  <dcterms:created xsi:type="dcterms:W3CDTF">2022-08-28T16:21:30Z</dcterms:created>
  <dcterms:modified xsi:type="dcterms:W3CDTF">2022-08-29T15:55:01Z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0x010100846A0B2F49350C4CBA049FF32BEC3A04</vt:lpwstr>
  </property>
</Properties>
</file>