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09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6DA"/>
    <a:srgbClr val="59616A"/>
    <a:srgbClr val="A8B6C0"/>
    <a:srgbClr val="FF9554"/>
    <a:srgbClr val="0E7886"/>
    <a:srgbClr val="135E47"/>
    <a:srgbClr val="87C444"/>
    <a:srgbClr val="3D8033"/>
    <a:srgbClr val="757575"/>
    <a:srgbClr val="DA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7656"/>
            <a:ext cx="9144000" cy="2122311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1812"/>
            <a:ext cx="9144000" cy="1471788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4556"/>
            <a:ext cx="2628900" cy="516607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4556"/>
            <a:ext cx="7734300" cy="516607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19768"/>
            <a:ext cx="10515600" cy="2535766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9523"/>
            <a:ext cx="10515600" cy="1333500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6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2778"/>
            <a:ext cx="5181600" cy="38678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2778"/>
            <a:ext cx="5181600" cy="38678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556"/>
            <a:ext cx="10515600" cy="117827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94367"/>
            <a:ext cx="5157787" cy="73236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26734"/>
            <a:ext cx="5157787" cy="3275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4367"/>
            <a:ext cx="5183188" cy="73236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6734"/>
            <a:ext cx="5183188" cy="3275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3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400"/>
            <a:ext cx="3932237" cy="1422400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77712"/>
            <a:ext cx="6172200" cy="4332111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28800"/>
            <a:ext cx="3932237" cy="3388078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400"/>
            <a:ext cx="3932237" cy="1422400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77712"/>
            <a:ext cx="6172200" cy="4332111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28800"/>
            <a:ext cx="3932237" cy="3388078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4556"/>
            <a:ext cx="10515600" cy="117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2778"/>
            <a:ext cx="10515600" cy="386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50089"/>
            <a:ext cx="27432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37BB-ACED-4F18-8016-5A486A468CFD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50089"/>
            <a:ext cx="41148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50089"/>
            <a:ext cx="27432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36D53917-BF2A-4FBB-8556-AF8654F0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4" y="1022252"/>
            <a:ext cx="4051496" cy="40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A62AB28-5BE8-4965-A54A-B7A4824E885B}"/>
              </a:ext>
            </a:extLst>
          </p:cNvPr>
          <p:cNvSpPr/>
          <p:nvPr/>
        </p:nvSpPr>
        <p:spPr>
          <a:xfrm>
            <a:off x="4593542" y="876887"/>
            <a:ext cx="69044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 err="1">
                <a:ln w="6600">
                  <a:solidFill>
                    <a:srgbClr val="4A85F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A85FF"/>
                  </a:outerShdw>
                </a:effectLst>
                <a:latin typeface="Bauhaus 93" panose="04030905020B02020C02" pitchFamily="82" charset="0"/>
                <a:cs typeface="Calibri Light" panose="020F0302020204030204" pitchFamily="34" charset="0"/>
              </a:rPr>
              <a:t>WebExperiments</a:t>
            </a:r>
            <a:endParaRPr lang="pt-BR" sz="7200" b="1" cap="none" spc="0" dirty="0">
              <a:ln w="6600">
                <a:solidFill>
                  <a:srgbClr val="4A85FF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4A85FF"/>
                </a:outerShdw>
              </a:effectLst>
              <a:latin typeface="Bauhaus 93" panose="04030905020B02020C02" pitchFamily="82" charset="0"/>
              <a:cs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CE549-C03B-4B3F-95B6-A1F70F23060B}"/>
              </a:ext>
            </a:extLst>
          </p:cNvPr>
          <p:cNvSpPr txBox="1"/>
          <p:nvPr/>
        </p:nvSpPr>
        <p:spPr>
          <a:xfrm>
            <a:off x="4745500" y="2060265"/>
            <a:ext cx="641486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Sejam bem vindos aos meus experimentos no mundo HTML. Quero aprender HTML5, CSS3 e </a:t>
            </a:r>
            <a:r>
              <a:rPr lang="pt-BR" sz="2400" dirty="0" err="1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dirty="0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melhor jeito é praticar muito. Este repositório traz vários exemplos do mundo Web criados por mim.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957BB5-C571-4242-8C55-9EB90B9A7FF9}"/>
              </a:ext>
            </a:extLst>
          </p:cNvPr>
          <p:cNvSpPr txBox="1"/>
          <p:nvPr/>
        </p:nvSpPr>
        <p:spPr>
          <a:xfrm>
            <a:off x="6700136" y="5008267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4A85FF"/>
                </a:solidFill>
                <a:latin typeface="Lucida Handwriting" panose="03010101010101010101" pitchFamily="66" charset="0"/>
              </a:rPr>
              <a:t>Rafael de Figueiredo Alves</a:t>
            </a:r>
          </a:p>
        </p:txBody>
      </p:sp>
    </p:spTree>
    <p:extLst>
      <p:ext uri="{BB962C8B-B14F-4D97-AF65-F5344CB8AC3E}">
        <p14:creationId xmlns:p14="http://schemas.microsoft.com/office/powerpoint/2010/main" val="6782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62AB28-5BE8-4965-A54A-B7A4824E885B}"/>
              </a:ext>
            </a:extLst>
          </p:cNvPr>
          <p:cNvSpPr/>
          <p:nvPr/>
        </p:nvSpPr>
        <p:spPr>
          <a:xfrm>
            <a:off x="4911426" y="912512"/>
            <a:ext cx="65774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none" spc="0" dirty="0" err="1">
                <a:ln w="6600">
                  <a:solidFill>
                    <a:srgbClr val="DA242C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242C"/>
                  </a:outerShdw>
                </a:effectLst>
                <a:latin typeface="Bauhaus 93" panose="04030905020B02020C02" pitchFamily="82" charset="0"/>
                <a:cs typeface="Calibri Light" panose="020F0302020204030204" pitchFamily="34" charset="0"/>
              </a:rPr>
              <a:t>DelphiExperiments</a:t>
            </a:r>
            <a:endParaRPr lang="pt-BR" sz="6000" b="1" cap="none" spc="0" dirty="0">
              <a:ln w="6600">
                <a:solidFill>
                  <a:srgbClr val="DA242C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242C"/>
                </a:outerShdw>
              </a:effectLst>
              <a:latin typeface="Bauhaus 93" panose="04030905020B02020C02" pitchFamily="82" charset="0"/>
              <a:cs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CE549-C03B-4B3F-95B6-A1F70F23060B}"/>
              </a:ext>
            </a:extLst>
          </p:cNvPr>
          <p:cNvSpPr txBox="1"/>
          <p:nvPr/>
        </p:nvSpPr>
        <p:spPr>
          <a:xfrm>
            <a:off x="5330673" y="1821416"/>
            <a:ext cx="614593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Sejam bem vindos aos meus experimentos para dominar o Delphi, uma linguagem de programação capaz de compilar aplicativos para Windows, Android, iOS, </a:t>
            </a:r>
            <a:r>
              <a:rPr lang="pt-BR" sz="2400" dirty="0" err="1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400" dirty="0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Linux através de um único código fonte.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957BB5-C571-4242-8C55-9EB90B9A7FF9}"/>
              </a:ext>
            </a:extLst>
          </p:cNvPr>
          <p:cNvSpPr txBox="1"/>
          <p:nvPr/>
        </p:nvSpPr>
        <p:spPr>
          <a:xfrm>
            <a:off x="6700136" y="5008267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DA242C"/>
                </a:solidFill>
                <a:latin typeface="Lucida Handwriting" panose="03010101010101010101" pitchFamily="66" charset="0"/>
              </a:rPr>
              <a:t>Rafael de Figueiredo Alves</a:t>
            </a:r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E69E9B1E-3215-4CE9-B3AF-579E38C1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7" y="666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87F29987-BECC-4B08-8E6B-396934A2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638793"/>
            <a:ext cx="8934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EBF39D5-757B-46E9-9EFF-F7FA5B61F5D7}"/>
              </a:ext>
            </a:extLst>
          </p:cNvPr>
          <p:cNvSpPr txBox="1"/>
          <p:nvPr/>
        </p:nvSpPr>
        <p:spPr>
          <a:xfrm>
            <a:off x="2885703" y="507968"/>
            <a:ext cx="136447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dirty="0">
                <a:solidFill>
                  <a:srgbClr val="DA242C"/>
                </a:solidFill>
                <a:latin typeface="Bauhaus 93" panose="04030905020B02020C02" pitchFamily="82" charset="0"/>
              </a:rPr>
              <a:t>e</a:t>
            </a:r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25" y="1240131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861168" y="3265502"/>
            <a:ext cx="10709040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framework simples e prática para poder integrar os serviços do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suas aplicações construídas em Delphi e Lazarus</a:t>
            </a:r>
          </a:p>
        </p:txBody>
      </p:sp>
      <p:pic>
        <p:nvPicPr>
          <p:cNvPr id="3078" name="Picture 6" descr="Ver a imagem de origem">
            <a:extLst>
              <a:ext uri="{FF2B5EF4-FFF2-40B4-BE49-F238E27FC236}">
                <a16:creationId xmlns:a16="http://schemas.microsoft.com/office/drawing/2014/main" id="{E4350ADD-CDD5-45D8-B8E7-6B375E0C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633" y="2438780"/>
            <a:ext cx="550944" cy="55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750" y="1517543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789918" y="3764264"/>
            <a:ext cx="10709040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>
                <a:solidFill>
                  <a:srgbClr val="135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mobile e desktop para controle de vendas com o objetivo de simplificar o processo de vendas internas e externas.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30D84F-E1B0-487E-86E0-93C52F19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" y="798894"/>
            <a:ext cx="2857500" cy="26289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771EF8-7D2E-46CE-8003-DEBD168E8619}"/>
              </a:ext>
            </a:extLst>
          </p:cNvPr>
          <p:cNvSpPr txBox="1"/>
          <p:nvPr/>
        </p:nvSpPr>
        <p:spPr>
          <a:xfrm>
            <a:off x="3832860" y="1192011"/>
            <a:ext cx="73614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 err="1">
                <a:ln w="6600">
                  <a:solidFill>
                    <a:srgbClr val="135E47"/>
                  </a:solidFill>
                  <a:prstDash val="solid"/>
                </a:ln>
                <a:solidFill>
                  <a:srgbClr val="135E47"/>
                </a:solidFill>
                <a:effectLst>
                  <a:outerShdw dist="38100" dir="2700000" algn="tl" rotWithShape="0">
                    <a:srgbClr val="87C444"/>
                  </a:outerShdw>
                </a:effectLst>
                <a:latin typeface="Bauhaus 93" panose="04030905020B02020C02" pitchFamily="82" charset="0"/>
              </a:rPr>
              <a:t>e</a:t>
            </a:r>
            <a:r>
              <a:rPr lang="pt-BR" sz="13800" b="1" dirty="0" err="1">
                <a:ln w="6600">
                  <a:solidFill>
                    <a:srgbClr val="135E47"/>
                  </a:solidFill>
                  <a:prstDash val="solid"/>
                </a:ln>
                <a:solidFill>
                  <a:srgbClr val="135E47"/>
                </a:solidFill>
                <a:effectLst>
                  <a:outerShdw dist="38100" dir="2700000" algn="tl" rotWithShape="0">
                    <a:srgbClr val="87C444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endParaRPr lang="pt-BR" sz="13800" b="1" dirty="0">
              <a:ln w="6600">
                <a:solidFill>
                  <a:srgbClr val="135E47"/>
                </a:solidFill>
                <a:prstDash val="solid"/>
              </a:ln>
              <a:solidFill>
                <a:srgbClr val="135E47"/>
              </a:solidFill>
              <a:effectLst>
                <a:outerShdw dist="38100" dir="2700000" algn="tl" rotWithShape="0">
                  <a:srgbClr val="87C444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73" y="4677080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5177973" y="1270865"/>
            <a:ext cx="592079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5961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desenvolvido em Delphi para gerar de forma extremamente rápida relatórios de aproveitamento mensal para alunos de uma escola usando dados do sistema da mesma.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910754" y="4104733"/>
            <a:ext cx="39837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err="1">
                <a:solidFill>
                  <a:srgbClr val="59616A"/>
                </a:solidFill>
                <a:latin typeface="Bauhaus 93" panose="04030905020B02020C02" pitchFamily="82" charset="0"/>
              </a:rPr>
              <a:t>e</a:t>
            </a:r>
            <a:r>
              <a:rPr lang="pt-BR" sz="8800" dirty="0" err="1">
                <a:solidFill>
                  <a:srgbClr val="59616A"/>
                </a:solidFill>
                <a:latin typeface="Arial Rounded MT Bold" panose="020F0704030504030204" pitchFamily="34" charset="0"/>
              </a:rPr>
              <a:t>RAMs</a:t>
            </a:r>
            <a:endParaRPr lang="pt-BR" sz="8800" dirty="0">
              <a:solidFill>
                <a:srgbClr val="59616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99E00A-AED1-42B5-9B7C-C71542E6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5" y="779063"/>
            <a:ext cx="3515096" cy="35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80" y="4571151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5177973" y="1270865"/>
            <a:ext cx="592079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E78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desenvolvido em Delphi® para gerar de forma extremamente rápida atas orais para execução de exame para alunos de uma escola usando dados do sistema da mesma.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7750B0-2F79-425B-B3DB-B00EED59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10" y="916856"/>
            <a:ext cx="3451761" cy="34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661370" y="4116608"/>
            <a:ext cx="5145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err="1">
                <a:solidFill>
                  <a:srgbClr val="0E7886"/>
                </a:solidFill>
                <a:latin typeface="Bauhaus 93" panose="04030905020B02020C02" pitchFamily="82" charset="0"/>
              </a:rPr>
              <a:t>e</a:t>
            </a:r>
            <a:r>
              <a:rPr lang="pt-BR" sz="7200" dirty="0" err="1">
                <a:solidFill>
                  <a:srgbClr val="0E7886"/>
                </a:solidFill>
                <a:latin typeface="Arial Rounded MT Bold" panose="020F0704030504030204" pitchFamily="34" charset="0"/>
              </a:rPr>
              <a:t>AtasOrais</a:t>
            </a:r>
            <a:endParaRPr lang="pt-BR" sz="7200" dirty="0">
              <a:solidFill>
                <a:srgbClr val="0E788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4465123" y="1204543"/>
            <a:ext cx="6633646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Web do aplicativo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eTasks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criado com HTML5, CSS3,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Utilizando 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objetivo do App é gerenciar tarefas de forma divertida.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638760" y="3839078"/>
            <a:ext cx="82609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 err="1">
                <a:solidFill>
                  <a:srgbClr val="1386DA"/>
                </a:solidFill>
                <a:latin typeface="Bauhaus 93" panose="04030905020B02020C02" pitchFamily="82" charset="0"/>
              </a:rPr>
              <a:t>e</a:t>
            </a:r>
            <a:r>
              <a:rPr lang="pt-BR" sz="11500" dirty="0" err="1">
                <a:solidFill>
                  <a:srgbClr val="1386DA"/>
                </a:solidFill>
                <a:latin typeface="Arial Rounded MT Bold" panose="020F0704030504030204" pitchFamily="34" charset="0"/>
              </a:rPr>
              <a:t>TasksWeb</a:t>
            </a:r>
            <a:endParaRPr lang="pt-BR" sz="11500" dirty="0">
              <a:solidFill>
                <a:srgbClr val="1386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D8254C-2AF5-4C62-B34B-15BB7628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52" y="1221317"/>
            <a:ext cx="2906246" cy="29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er a imagem de origem">
            <a:extLst>
              <a:ext uri="{FF2B5EF4-FFF2-40B4-BE49-F238E27FC236}">
                <a16:creationId xmlns:a16="http://schemas.microsoft.com/office/drawing/2014/main" id="{3AF91C39-F6DC-4F95-AAF0-3BA6637E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77" y="4127563"/>
            <a:ext cx="708455" cy="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er a imagem de origem">
            <a:extLst>
              <a:ext uri="{FF2B5EF4-FFF2-40B4-BE49-F238E27FC236}">
                <a16:creationId xmlns:a16="http://schemas.microsoft.com/office/drawing/2014/main" id="{8013EDCC-2B73-46C9-9A7B-5AA40C1B6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7"/>
          <a:stretch/>
        </p:blipFill>
        <p:spPr bwMode="auto">
          <a:xfrm>
            <a:off x="9160829" y="4858120"/>
            <a:ext cx="1569353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90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226</Words>
  <Application>Microsoft Office PowerPoint</Application>
  <PresentationFormat>Personalizar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Bauhaus 93</vt:lpstr>
      <vt:lpstr>Calibri</vt:lpstr>
      <vt:lpstr>Calibri Light</vt:lpstr>
      <vt:lpstr>Lucida Handwriting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</dc:creator>
  <cp:lastModifiedBy>Rafael Alves</cp:lastModifiedBy>
  <cp:revision>5</cp:revision>
  <dcterms:created xsi:type="dcterms:W3CDTF">2021-10-03T19:10:40Z</dcterms:created>
  <dcterms:modified xsi:type="dcterms:W3CDTF">2021-10-03T20:39:15Z</dcterms:modified>
</cp:coreProperties>
</file>