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22746f9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22746f9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63aee4194_0_4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b63aee4194_0_4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63aee4194_0_4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63aee4194_0_4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b63aee4194_0_4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b63aee4194_0_4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-2096263"/>
            <a:ext cx="10325091" cy="7344026"/>
            <a:chOff x="0" y="-2096263"/>
            <a:chExt cx="10325091" cy="7344026"/>
          </a:xfrm>
        </p:grpSpPr>
        <p:sp>
          <p:nvSpPr>
            <p:cNvPr id="10" name="Google Shape;10;p2"/>
            <p:cNvSpPr/>
            <p:nvPr/>
          </p:nvSpPr>
          <p:spPr>
            <a:xfrm>
              <a:off x="0" y="2009050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6393562" y="-2096263"/>
              <a:ext cx="3931529" cy="4263439"/>
              <a:chOff x="6766890" y="-432076"/>
              <a:chExt cx="2919814" cy="3166312"/>
            </a:xfrm>
          </p:grpSpPr>
          <p:sp>
            <p:nvSpPr>
              <p:cNvPr id="12" name="Google Shape;12;p2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351003">
                <a:off x="8704807" y="889399"/>
                <a:ext cx="494356" cy="1080623"/>
              </a:xfrm>
              <a:custGeom>
                <a:rect b="b" l="l" r="r" t="t"/>
                <a:pathLst>
                  <a:path extrusionOk="0" h="587429" w="268733">
                    <a:moveTo>
                      <a:pt x="218084" y="29102"/>
                    </a:moveTo>
                    <a:cubicBezTo>
                      <a:pt x="177483" y="-5419"/>
                      <a:pt x="114055" y="-9747"/>
                      <a:pt x="69074" y="18901"/>
                    </a:cubicBezTo>
                    <a:cubicBezTo>
                      <a:pt x="27647" y="45333"/>
                      <a:pt x="4873" y="94746"/>
                      <a:pt x="803" y="143694"/>
                    </a:cubicBezTo>
                    <a:cubicBezTo>
                      <a:pt x="-3319" y="192643"/>
                      <a:pt x="8995" y="241541"/>
                      <a:pt x="24865" y="288016"/>
                    </a:cubicBezTo>
                    <a:cubicBezTo>
                      <a:pt x="46351" y="350826"/>
                      <a:pt x="74896" y="411677"/>
                      <a:pt x="115034" y="464542"/>
                    </a:cubicBezTo>
                    <a:cubicBezTo>
                      <a:pt x="155172" y="517355"/>
                      <a:pt x="207419" y="561976"/>
                      <a:pt x="268734" y="587429"/>
                    </a:cubicBezTo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" name="Google Shape;15;p2"/>
          <p:cNvSpPr txBox="1"/>
          <p:nvPr>
            <p:ph type="ctrTitle"/>
          </p:nvPr>
        </p:nvSpPr>
        <p:spPr>
          <a:xfrm>
            <a:off x="718325" y="539500"/>
            <a:ext cx="7712400" cy="1407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13225" y="1843888"/>
            <a:ext cx="4956600" cy="403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1"/>
          <p:cNvGrpSpPr/>
          <p:nvPr/>
        </p:nvGrpSpPr>
        <p:grpSpPr>
          <a:xfrm>
            <a:off x="-442488" y="-1673213"/>
            <a:ext cx="11151085" cy="7583164"/>
            <a:chOff x="-442488" y="-1673213"/>
            <a:chExt cx="11151085" cy="7583164"/>
          </a:xfrm>
        </p:grpSpPr>
        <p:sp>
          <p:nvSpPr>
            <p:cNvPr id="93" name="Google Shape;93;p11"/>
            <p:cNvSpPr/>
            <p:nvPr/>
          </p:nvSpPr>
          <p:spPr>
            <a:xfrm>
              <a:off x="-442488" y="2671237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4" name="Google Shape;94;p11"/>
            <p:cNvGrpSpPr/>
            <p:nvPr/>
          </p:nvGrpSpPr>
          <p:grpSpPr>
            <a:xfrm>
              <a:off x="6775721" y="-1673213"/>
              <a:ext cx="3932876" cy="4264917"/>
              <a:chOff x="6775721" y="-1673213"/>
              <a:chExt cx="3932876" cy="4264917"/>
            </a:xfrm>
          </p:grpSpPr>
          <p:sp>
            <p:nvSpPr>
              <p:cNvPr id="95" name="Google Shape;95;p11"/>
              <p:cNvSpPr/>
              <p:nvPr/>
            </p:nvSpPr>
            <p:spPr>
              <a:xfrm rot="350918">
                <a:off x="6966378" y="-1502471"/>
                <a:ext cx="3551562" cy="3923433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rot="350918">
                <a:off x="8193326" y="-319185"/>
                <a:ext cx="2274064" cy="2321727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1284000" y="1544500"/>
            <a:ext cx="65760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1284000" y="26015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2">
            <a:alphaModFix/>
          </a:blip>
          <a:srcRect b="51477" l="0" r="0" t="0"/>
          <a:stretch/>
        </p:blipFill>
        <p:spPr>
          <a:xfrm>
            <a:off x="0" y="4604000"/>
            <a:ext cx="9143997" cy="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3"/>
          <p:cNvGrpSpPr/>
          <p:nvPr/>
        </p:nvGrpSpPr>
        <p:grpSpPr>
          <a:xfrm>
            <a:off x="-1563138" y="-1673213"/>
            <a:ext cx="10789479" cy="6816712"/>
            <a:chOff x="-1563138" y="-1673213"/>
            <a:chExt cx="10789479" cy="6816712"/>
          </a:xfrm>
        </p:grpSpPr>
        <p:sp>
          <p:nvSpPr>
            <p:cNvPr id="103" name="Google Shape;103;p13"/>
            <p:cNvSpPr/>
            <p:nvPr/>
          </p:nvSpPr>
          <p:spPr>
            <a:xfrm rot="-5400000">
              <a:off x="5936214" y="1853371"/>
              <a:ext cx="3340905" cy="3239351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" name="Google Shape;104;p13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105" name="Google Shape;105;p13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671588" y="1709150"/>
            <a:ext cx="422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2" type="subTitle"/>
          </p:nvPr>
        </p:nvSpPr>
        <p:spPr>
          <a:xfrm>
            <a:off x="1671588" y="2914175"/>
            <a:ext cx="422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671588" y="4119200"/>
            <a:ext cx="422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800100" y="1372263"/>
            <a:ext cx="795300" cy="73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hasCustomPrompt="1" idx="5" type="title"/>
          </p:nvPr>
        </p:nvSpPr>
        <p:spPr>
          <a:xfrm>
            <a:off x="800100" y="2574800"/>
            <a:ext cx="795300" cy="73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/>
          <p:nvPr>
            <p:ph hasCustomPrompt="1" idx="6" type="title"/>
          </p:nvPr>
        </p:nvSpPr>
        <p:spPr>
          <a:xfrm>
            <a:off x="800100" y="3782325"/>
            <a:ext cx="795300" cy="738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/>
          <p:nvPr>
            <p:ph idx="7" type="subTitle"/>
          </p:nvPr>
        </p:nvSpPr>
        <p:spPr>
          <a:xfrm>
            <a:off x="1671588" y="1213425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671588" y="2418450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671588" y="3623475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id="117" name="Google Shape;117;p13"/>
          <p:cNvPicPr preferRelativeResize="0"/>
          <p:nvPr/>
        </p:nvPicPr>
        <p:blipFill rotWithShape="1">
          <a:blip r:embed="rId2">
            <a:alphaModFix/>
          </a:blip>
          <a:srcRect b="23549" l="43794" r="196" t="190"/>
          <a:stretch/>
        </p:blipFill>
        <p:spPr>
          <a:xfrm rot="-5400000">
            <a:off x="6118136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4"/>
          <p:cNvGrpSpPr/>
          <p:nvPr/>
        </p:nvGrpSpPr>
        <p:grpSpPr>
          <a:xfrm>
            <a:off x="-233524" y="-2096263"/>
            <a:ext cx="10559913" cy="7239764"/>
            <a:chOff x="-233524" y="-2096263"/>
            <a:chExt cx="10559913" cy="7239764"/>
          </a:xfrm>
        </p:grpSpPr>
        <p:sp>
          <p:nvSpPr>
            <p:cNvPr id="120" name="Google Shape;120;p14"/>
            <p:cNvSpPr/>
            <p:nvPr/>
          </p:nvSpPr>
          <p:spPr>
            <a:xfrm flipH="1" rot="5399323">
              <a:off x="-284291" y="185369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 rot="350918">
              <a:off x="6584170" y="-1925521"/>
              <a:ext cx="3551562" cy="3923433"/>
            </a:xfrm>
            <a:custGeom>
              <a:rect b="b" l="l" r="r" t="t"/>
              <a:pathLst>
                <a:path extrusionOk="0" h="1583371" w="1433296">
                  <a:moveTo>
                    <a:pt x="1192652" y="390929"/>
                  </a:moveTo>
                  <a:cubicBezTo>
                    <a:pt x="1086407" y="374028"/>
                    <a:pt x="978153" y="373410"/>
                    <a:pt x="871805" y="388764"/>
                  </a:cubicBezTo>
                  <a:cubicBezTo>
                    <a:pt x="799669" y="398967"/>
                    <a:pt x="727740" y="413806"/>
                    <a:pt x="653802" y="412363"/>
                  </a:cubicBezTo>
                  <a:cubicBezTo>
                    <a:pt x="526740" y="410096"/>
                    <a:pt x="432552" y="359344"/>
                    <a:pt x="373453" y="245112"/>
                  </a:cubicBezTo>
                  <a:cubicBezTo>
                    <a:pt x="339447" y="184673"/>
                    <a:pt x="311365" y="117742"/>
                    <a:pt x="255976" y="77295"/>
                  </a:cubicBezTo>
                  <a:cubicBezTo>
                    <a:pt x="136695" y="-6794"/>
                    <a:pt x="-980" y="132890"/>
                    <a:pt x="85737" y="251707"/>
                  </a:cubicBezTo>
                  <a:cubicBezTo>
                    <a:pt x="148597" y="339043"/>
                    <a:pt x="263395" y="370731"/>
                    <a:pt x="334036" y="454253"/>
                  </a:cubicBezTo>
                  <a:cubicBezTo>
                    <a:pt x="360469" y="483622"/>
                    <a:pt x="382728" y="516753"/>
                    <a:pt x="399989" y="552460"/>
                  </a:cubicBezTo>
                  <a:cubicBezTo>
                    <a:pt x="416322" y="583839"/>
                    <a:pt x="426112" y="625007"/>
                    <a:pt x="438375" y="655716"/>
                  </a:cubicBezTo>
                  <a:cubicBezTo>
                    <a:pt x="450123" y="684107"/>
                    <a:pt x="468414" y="698225"/>
                    <a:pt x="495053" y="713373"/>
                  </a:cubicBezTo>
                  <a:cubicBezTo>
                    <a:pt x="636850" y="784478"/>
                    <a:pt x="781842" y="814723"/>
                    <a:pt x="864591" y="967856"/>
                  </a:cubicBezTo>
                  <a:cubicBezTo>
                    <a:pt x="921939" y="1069979"/>
                    <a:pt x="938117" y="1175245"/>
                    <a:pt x="980935" y="1276595"/>
                  </a:cubicBezTo>
                  <a:cubicBezTo>
                    <a:pt x="1004997" y="1334406"/>
                    <a:pt x="1039519" y="1386498"/>
                    <a:pt x="1093621" y="1420607"/>
                  </a:cubicBezTo>
                  <a:cubicBezTo>
                    <a:pt x="1174360" y="1473112"/>
                    <a:pt x="1272258" y="1481665"/>
                    <a:pt x="1368301" y="1465950"/>
                  </a:cubicBezTo>
                  <a:cubicBezTo>
                    <a:pt x="1398804" y="1460952"/>
                    <a:pt x="1427555" y="1481613"/>
                    <a:pt x="1432553" y="1512065"/>
                  </a:cubicBezTo>
                  <a:cubicBezTo>
                    <a:pt x="1437602" y="1542825"/>
                    <a:pt x="1416374" y="1571886"/>
                    <a:pt x="1385511" y="1576420"/>
                  </a:cubicBezTo>
                  <a:cubicBezTo>
                    <a:pt x="1308017" y="1587807"/>
                    <a:pt x="1225525" y="1586570"/>
                    <a:pt x="1146537" y="1562405"/>
                  </a:cubicBezTo>
                  <a:cubicBezTo>
                    <a:pt x="967332" y="1507582"/>
                    <a:pt x="894991" y="1374029"/>
                    <a:pt x="851607" y="1207499"/>
                  </a:cubicBezTo>
                  <a:cubicBezTo>
                    <a:pt x="832439" y="1140104"/>
                    <a:pt x="815281" y="1072916"/>
                    <a:pt x="783542" y="1012374"/>
                  </a:cubicBezTo>
                  <a:cubicBezTo>
                    <a:pt x="737994" y="919010"/>
                    <a:pt x="647206" y="873616"/>
                    <a:pt x="555955" y="832808"/>
                  </a:cubicBezTo>
                  <a:cubicBezTo>
                    <a:pt x="484696" y="799111"/>
                    <a:pt x="396330" y="766650"/>
                    <a:pt x="367116" y="684725"/>
                  </a:cubicBezTo>
                  <a:cubicBezTo>
                    <a:pt x="353152" y="647936"/>
                    <a:pt x="348824" y="617279"/>
                    <a:pt x="333057" y="583736"/>
                  </a:cubicBezTo>
                  <a:cubicBezTo>
                    <a:pt x="305801" y="522369"/>
                    <a:pt x="262262" y="473214"/>
                    <a:pt x="206408" y="434416"/>
                  </a:cubicBezTo>
                  <a:cubicBezTo>
                    <a:pt x="114333" y="372019"/>
                    <a:pt x="-7472" y="294731"/>
                    <a:pt x="359" y="165145"/>
                  </a:cubicBezTo>
                  <a:cubicBezTo>
                    <a:pt x="10201" y="23193"/>
                    <a:pt x="173587" y="-49509"/>
                    <a:pt x="285191" y="37878"/>
                  </a:cubicBezTo>
                  <a:cubicBezTo>
                    <a:pt x="377060" y="107076"/>
                    <a:pt x="392724" y="229861"/>
                    <a:pt x="468981" y="308231"/>
                  </a:cubicBezTo>
                  <a:cubicBezTo>
                    <a:pt x="517260" y="356149"/>
                    <a:pt x="587592" y="375522"/>
                    <a:pt x="654987" y="378820"/>
                  </a:cubicBezTo>
                  <a:cubicBezTo>
                    <a:pt x="725988" y="382221"/>
                    <a:pt x="797248" y="369546"/>
                    <a:pt x="868352" y="361611"/>
                  </a:cubicBezTo>
                  <a:cubicBezTo>
                    <a:pt x="977122" y="349039"/>
                    <a:pt x="1088210" y="352800"/>
                    <a:pt x="1195692" y="373152"/>
                  </a:cubicBezTo>
                  <a:cubicBezTo>
                    <a:pt x="1206718" y="375626"/>
                    <a:pt x="1204606" y="392371"/>
                    <a:pt x="1192600" y="390929"/>
                  </a:cubicBezTo>
                  <a:lnTo>
                    <a:pt x="1192600" y="39092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 rot="350918">
              <a:off x="7811117" y="-742235"/>
              <a:ext cx="2274064" cy="2321727"/>
            </a:xfrm>
            <a:custGeom>
              <a:rect b="b" l="l" r="r" t="t"/>
              <a:pathLst>
                <a:path extrusionOk="0" h="936974" w="917739">
                  <a:moveTo>
                    <a:pt x="886155" y="936919"/>
                  </a:moveTo>
                  <a:cubicBezTo>
                    <a:pt x="744358" y="938671"/>
                    <a:pt x="591998" y="899048"/>
                    <a:pt x="515483" y="768432"/>
                  </a:cubicBezTo>
                  <a:cubicBezTo>
                    <a:pt x="448088" y="653067"/>
                    <a:pt x="431446" y="513537"/>
                    <a:pt x="360547" y="404046"/>
                  </a:cubicBezTo>
                  <a:cubicBezTo>
                    <a:pt x="311856" y="324543"/>
                    <a:pt x="253529" y="288784"/>
                    <a:pt x="164545" y="261167"/>
                  </a:cubicBezTo>
                  <a:cubicBezTo>
                    <a:pt x="122810" y="246327"/>
                    <a:pt x="77416" y="228603"/>
                    <a:pt x="41967" y="193153"/>
                  </a:cubicBezTo>
                  <a:cubicBezTo>
                    <a:pt x="-4354" y="149769"/>
                    <a:pt x="-20121" y="61764"/>
                    <a:pt x="35165" y="18122"/>
                  </a:cubicBezTo>
                  <a:cubicBezTo>
                    <a:pt x="68657" y="-6661"/>
                    <a:pt x="122037" y="-8207"/>
                    <a:pt x="149345" y="27191"/>
                  </a:cubicBezTo>
                  <a:cubicBezTo>
                    <a:pt x="164751" y="48213"/>
                    <a:pt x="164751" y="72275"/>
                    <a:pt x="172789" y="93246"/>
                  </a:cubicBezTo>
                  <a:cubicBezTo>
                    <a:pt x="178972" y="109477"/>
                    <a:pt x="192781" y="123079"/>
                    <a:pt x="209887" y="130550"/>
                  </a:cubicBezTo>
                  <a:cubicBezTo>
                    <a:pt x="295831" y="165948"/>
                    <a:pt x="365545" y="90206"/>
                    <a:pt x="442575" y="59600"/>
                  </a:cubicBezTo>
                  <a:cubicBezTo>
                    <a:pt x="527849" y="24666"/>
                    <a:pt x="627963" y="31725"/>
                    <a:pt x="706744" y="77840"/>
                  </a:cubicBezTo>
                  <a:cubicBezTo>
                    <a:pt x="711021" y="80365"/>
                    <a:pt x="712464" y="85878"/>
                    <a:pt x="709991" y="90155"/>
                  </a:cubicBezTo>
                  <a:cubicBezTo>
                    <a:pt x="707517" y="94380"/>
                    <a:pt x="702107" y="95822"/>
                    <a:pt x="697831" y="93452"/>
                  </a:cubicBezTo>
                  <a:cubicBezTo>
                    <a:pt x="623222" y="51974"/>
                    <a:pt x="529240" y="47955"/>
                    <a:pt x="452056" y="81859"/>
                  </a:cubicBezTo>
                  <a:cubicBezTo>
                    <a:pt x="413309" y="98553"/>
                    <a:pt x="378426" y="125810"/>
                    <a:pt x="337309" y="146317"/>
                  </a:cubicBezTo>
                  <a:cubicBezTo>
                    <a:pt x="294698" y="168524"/>
                    <a:pt x="243842" y="177696"/>
                    <a:pt x="197727" y="158425"/>
                  </a:cubicBezTo>
                  <a:cubicBezTo>
                    <a:pt x="174387" y="148739"/>
                    <a:pt x="153416" y="130138"/>
                    <a:pt x="143162" y="105200"/>
                  </a:cubicBezTo>
                  <a:cubicBezTo>
                    <a:pt x="134506" y="85672"/>
                    <a:pt x="133836" y="62640"/>
                    <a:pt x="122604" y="47389"/>
                  </a:cubicBezTo>
                  <a:cubicBezTo>
                    <a:pt x="109825" y="29870"/>
                    <a:pt x="74015" y="31983"/>
                    <a:pt x="56961" y="46564"/>
                  </a:cubicBezTo>
                  <a:cubicBezTo>
                    <a:pt x="36660" y="63825"/>
                    <a:pt x="33877" y="92473"/>
                    <a:pt x="40936" y="117978"/>
                  </a:cubicBezTo>
                  <a:cubicBezTo>
                    <a:pt x="76437" y="223450"/>
                    <a:pt x="225706" y="214485"/>
                    <a:pt x="304900" y="275697"/>
                  </a:cubicBezTo>
                  <a:cubicBezTo>
                    <a:pt x="382909" y="329231"/>
                    <a:pt x="429178" y="414815"/>
                    <a:pt x="464422" y="498955"/>
                  </a:cubicBezTo>
                  <a:cubicBezTo>
                    <a:pt x="499047" y="577686"/>
                    <a:pt x="519141" y="666258"/>
                    <a:pt x="563968" y="737981"/>
                  </a:cubicBezTo>
                  <a:cubicBezTo>
                    <a:pt x="630075" y="848090"/>
                    <a:pt x="764813" y="876429"/>
                    <a:pt x="885382" y="872925"/>
                  </a:cubicBezTo>
                  <a:cubicBezTo>
                    <a:pt x="927633" y="872925"/>
                    <a:pt x="929179" y="935580"/>
                    <a:pt x="886052" y="936919"/>
                  </a:cubicBezTo>
                  <a:lnTo>
                    <a:pt x="886052" y="93691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 rot="350918">
              <a:off x="9002957" y="-316893"/>
              <a:ext cx="665893" cy="1455589"/>
            </a:xfrm>
            <a:custGeom>
              <a:rect b="b" l="l" r="r" t="t"/>
              <a:pathLst>
                <a:path extrusionOk="0" h="587429" w="268733">
                  <a:moveTo>
                    <a:pt x="218084" y="29102"/>
                  </a:moveTo>
                  <a:cubicBezTo>
                    <a:pt x="177483" y="-5419"/>
                    <a:pt x="114055" y="-9747"/>
                    <a:pt x="69074" y="18901"/>
                  </a:cubicBezTo>
                  <a:cubicBezTo>
                    <a:pt x="27647" y="45333"/>
                    <a:pt x="4873" y="94746"/>
                    <a:pt x="803" y="143694"/>
                  </a:cubicBezTo>
                  <a:cubicBezTo>
                    <a:pt x="-3319" y="192643"/>
                    <a:pt x="8995" y="241541"/>
                    <a:pt x="24865" y="288016"/>
                  </a:cubicBezTo>
                  <a:cubicBezTo>
                    <a:pt x="46351" y="350826"/>
                    <a:pt x="74896" y="411677"/>
                    <a:pt x="115034" y="464542"/>
                  </a:cubicBezTo>
                  <a:cubicBezTo>
                    <a:pt x="155172" y="517355"/>
                    <a:pt x="207419" y="561976"/>
                    <a:pt x="268734" y="587429"/>
                  </a:cubicBezTo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4" name="Google Shape;124;p14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/>
          <p:nvPr>
            <p:ph type="title"/>
          </p:nvPr>
        </p:nvSpPr>
        <p:spPr>
          <a:xfrm>
            <a:off x="2360138" y="2360941"/>
            <a:ext cx="6060300" cy="9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" name="Google Shape;126;p14"/>
          <p:cNvSpPr txBox="1"/>
          <p:nvPr>
            <p:ph hasCustomPrompt="1" idx="2" type="title"/>
          </p:nvPr>
        </p:nvSpPr>
        <p:spPr>
          <a:xfrm>
            <a:off x="6798300" y="1033575"/>
            <a:ext cx="1545600" cy="127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2360152" y="3234425"/>
            <a:ext cx="606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5"/>
          <p:cNvGrpSpPr/>
          <p:nvPr/>
        </p:nvGrpSpPr>
        <p:grpSpPr>
          <a:xfrm>
            <a:off x="-1526638" y="-1592226"/>
            <a:ext cx="11142793" cy="7502164"/>
            <a:chOff x="-1526638" y="-1592226"/>
            <a:chExt cx="11142793" cy="7502164"/>
          </a:xfrm>
        </p:grpSpPr>
        <p:sp>
          <p:nvSpPr>
            <p:cNvPr id="130" name="Google Shape;130;p15"/>
            <p:cNvSpPr/>
            <p:nvPr/>
          </p:nvSpPr>
          <p:spPr>
            <a:xfrm flipH="1">
              <a:off x="6275250" y="2671225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" name="Google Shape;131;p15"/>
            <p:cNvGrpSpPr/>
            <p:nvPr/>
          </p:nvGrpSpPr>
          <p:grpSpPr>
            <a:xfrm flipH="1">
              <a:off x="-1526638" y="-1592226"/>
              <a:ext cx="3931529" cy="4263439"/>
              <a:chOff x="6766890" y="-432076"/>
              <a:chExt cx="2919814" cy="3166312"/>
            </a:xfrm>
          </p:grpSpPr>
          <p:sp>
            <p:nvSpPr>
              <p:cNvPr id="132" name="Google Shape;132;p15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4" name="Google Shape;134;p15"/>
          <p:cNvSpPr txBox="1"/>
          <p:nvPr>
            <p:ph type="title"/>
          </p:nvPr>
        </p:nvSpPr>
        <p:spPr>
          <a:xfrm>
            <a:off x="1115125" y="2006500"/>
            <a:ext cx="6913800" cy="15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15"/>
          <p:cNvSpPr txBox="1"/>
          <p:nvPr>
            <p:ph hasCustomPrompt="1" idx="2" type="title"/>
          </p:nvPr>
        </p:nvSpPr>
        <p:spPr>
          <a:xfrm>
            <a:off x="3799200" y="539492"/>
            <a:ext cx="1545600" cy="127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1115125" y="3463225"/>
            <a:ext cx="6913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6"/>
          <p:cNvGrpSpPr/>
          <p:nvPr/>
        </p:nvGrpSpPr>
        <p:grpSpPr>
          <a:xfrm>
            <a:off x="-1576287" y="-1831463"/>
            <a:ext cx="11790753" cy="7857522"/>
            <a:chOff x="-1576287" y="-1831463"/>
            <a:chExt cx="11790753" cy="7857522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-1576287" y="-1831463"/>
              <a:ext cx="11790753" cy="7857522"/>
              <a:chOff x="-1576287" y="-1831463"/>
              <a:chExt cx="11790753" cy="7857522"/>
            </a:xfrm>
          </p:grpSpPr>
          <p:sp>
            <p:nvSpPr>
              <p:cNvPr id="141" name="Google Shape;141;p16"/>
              <p:cNvSpPr/>
              <p:nvPr/>
            </p:nvSpPr>
            <p:spPr>
              <a:xfrm flipH="1" rot="-677">
                <a:off x="6873561" y="2787017"/>
                <a:ext cx="3340905" cy="3238713"/>
              </a:xfrm>
              <a:custGeom>
                <a:rect b="b" l="l" r="r" t="t"/>
                <a:pathLst>
                  <a:path extrusionOk="0" h="255067" w="263167">
                    <a:moveTo>
                      <a:pt x="123394" y="139614"/>
                    </a:moveTo>
                    <a:cubicBezTo>
                      <a:pt x="88329" y="122134"/>
                      <a:pt x="157516" y="112931"/>
                      <a:pt x="121200" y="93686"/>
                    </a:cubicBezTo>
                    <a:cubicBezTo>
                      <a:pt x="112950" y="89309"/>
                      <a:pt x="101060" y="93500"/>
                      <a:pt x="98437" y="102263"/>
                    </a:cubicBezTo>
                    <a:cubicBezTo>
                      <a:pt x="97354" y="105903"/>
                      <a:pt x="97718" y="109804"/>
                      <a:pt x="96888" y="113500"/>
                    </a:cubicBezTo>
                    <a:cubicBezTo>
                      <a:pt x="94853" y="122535"/>
                      <a:pt x="84764" y="129087"/>
                      <a:pt x="75384" y="127472"/>
                    </a:cubicBezTo>
                    <a:cubicBezTo>
                      <a:pt x="64259" y="125550"/>
                      <a:pt x="57250" y="114247"/>
                      <a:pt x="55644" y="103383"/>
                    </a:cubicBezTo>
                    <a:cubicBezTo>
                      <a:pt x="54039" y="92519"/>
                      <a:pt x="56317" y="81488"/>
                      <a:pt x="56101" y="70521"/>
                    </a:cubicBezTo>
                    <a:cubicBezTo>
                      <a:pt x="55495" y="38705"/>
                      <a:pt x="31555" y="8614"/>
                      <a:pt x="0" y="0"/>
                    </a:cubicBezTo>
                    <a:lnTo>
                      <a:pt x="0" y="253712"/>
                    </a:lnTo>
                    <a:cubicBezTo>
                      <a:pt x="15773" y="253712"/>
                      <a:pt x="29801" y="241131"/>
                      <a:pt x="35569" y="226879"/>
                    </a:cubicBezTo>
                    <a:cubicBezTo>
                      <a:pt x="41327" y="212628"/>
                      <a:pt x="42568" y="196902"/>
                      <a:pt x="48859" y="182865"/>
                    </a:cubicBezTo>
                    <a:cubicBezTo>
                      <a:pt x="55140" y="168828"/>
                      <a:pt x="69224" y="155985"/>
                      <a:pt x="84801" y="158384"/>
                    </a:cubicBezTo>
                    <a:cubicBezTo>
                      <a:pt x="104429" y="161398"/>
                      <a:pt x="111858" y="184134"/>
                      <a:pt x="120249" y="201615"/>
                    </a:cubicBezTo>
                    <a:cubicBezTo>
                      <a:pt x="130664" y="223296"/>
                      <a:pt x="148920" y="241934"/>
                      <a:pt x="171982" y="250380"/>
                    </a:cubicBezTo>
                    <a:cubicBezTo>
                      <a:pt x="195044" y="258827"/>
                      <a:pt x="222848" y="255990"/>
                      <a:pt x="241887" y="240795"/>
                    </a:cubicBezTo>
                    <a:cubicBezTo>
                      <a:pt x="260927" y="225601"/>
                      <a:pt x="269038" y="197779"/>
                      <a:pt x="258528" y="176135"/>
                    </a:cubicBezTo>
                    <a:cubicBezTo>
                      <a:pt x="248019" y="154492"/>
                      <a:pt x="218349" y="142956"/>
                      <a:pt x="196351" y="153736"/>
                    </a:cubicBezTo>
                    <a:cubicBezTo>
                      <a:pt x="183518" y="160026"/>
                      <a:pt x="143460" y="186775"/>
                      <a:pt x="129087" y="186542"/>
                    </a:cubicBezTo>
                    <a:cubicBezTo>
                      <a:pt x="94778" y="185973"/>
                      <a:pt x="146540" y="151160"/>
                      <a:pt x="123403" y="139624"/>
                    </a:cubicBez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2" name="Google Shape;142;p16"/>
              <p:cNvGrpSpPr/>
              <p:nvPr/>
            </p:nvGrpSpPr>
            <p:grpSpPr>
              <a:xfrm>
                <a:off x="-1576287" y="-1831463"/>
                <a:ext cx="3932876" cy="4264917"/>
                <a:chOff x="-1576287" y="-1831463"/>
                <a:chExt cx="3932876" cy="4264917"/>
              </a:xfrm>
            </p:grpSpPr>
            <p:sp>
              <p:nvSpPr>
                <p:cNvPr id="143" name="Google Shape;143;p16"/>
                <p:cNvSpPr/>
                <p:nvPr/>
              </p:nvSpPr>
              <p:spPr>
                <a:xfrm flipH="1" rot="-350918">
                  <a:off x="-1385630" y="-1660721"/>
                  <a:ext cx="3551562" cy="3923433"/>
                </a:xfrm>
                <a:custGeom>
                  <a:rect b="b" l="l" r="r" t="t"/>
                  <a:pathLst>
                    <a:path extrusionOk="0" h="1583371" w="1433296">
                      <a:moveTo>
                        <a:pt x="1192652" y="390929"/>
                      </a:moveTo>
                      <a:cubicBezTo>
                        <a:pt x="1086407" y="374028"/>
                        <a:pt x="978153" y="373410"/>
                        <a:pt x="871805" y="388764"/>
                      </a:cubicBezTo>
                      <a:cubicBezTo>
                        <a:pt x="799669" y="398967"/>
                        <a:pt x="727740" y="413806"/>
                        <a:pt x="653802" y="412363"/>
                      </a:cubicBezTo>
                      <a:cubicBezTo>
                        <a:pt x="526740" y="410096"/>
                        <a:pt x="432552" y="359344"/>
                        <a:pt x="373453" y="245112"/>
                      </a:cubicBezTo>
                      <a:cubicBezTo>
                        <a:pt x="339447" y="184673"/>
                        <a:pt x="311365" y="117742"/>
                        <a:pt x="255976" y="77295"/>
                      </a:cubicBezTo>
                      <a:cubicBezTo>
                        <a:pt x="136695" y="-6794"/>
                        <a:pt x="-980" y="132890"/>
                        <a:pt x="85737" y="251707"/>
                      </a:cubicBezTo>
                      <a:cubicBezTo>
                        <a:pt x="148597" y="339043"/>
                        <a:pt x="263395" y="370731"/>
                        <a:pt x="334036" y="454253"/>
                      </a:cubicBezTo>
                      <a:cubicBezTo>
                        <a:pt x="360469" y="483622"/>
                        <a:pt x="382728" y="516753"/>
                        <a:pt x="399989" y="552460"/>
                      </a:cubicBezTo>
                      <a:cubicBezTo>
                        <a:pt x="416322" y="583839"/>
                        <a:pt x="426112" y="625007"/>
                        <a:pt x="438375" y="655716"/>
                      </a:cubicBezTo>
                      <a:cubicBezTo>
                        <a:pt x="450123" y="684107"/>
                        <a:pt x="468414" y="698225"/>
                        <a:pt x="495053" y="713373"/>
                      </a:cubicBezTo>
                      <a:cubicBezTo>
                        <a:pt x="636850" y="784478"/>
                        <a:pt x="781842" y="814723"/>
                        <a:pt x="864591" y="967856"/>
                      </a:cubicBezTo>
                      <a:cubicBezTo>
                        <a:pt x="921939" y="1069979"/>
                        <a:pt x="938117" y="1175245"/>
                        <a:pt x="980935" y="1276595"/>
                      </a:cubicBezTo>
                      <a:cubicBezTo>
                        <a:pt x="1004997" y="1334406"/>
                        <a:pt x="1039519" y="1386498"/>
                        <a:pt x="1093621" y="1420607"/>
                      </a:cubicBezTo>
                      <a:cubicBezTo>
                        <a:pt x="1174360" y="1473112"/>
                        <a:pt x="1272258" y="1481665"/>
                        <a:pt x="1368301" y="1465950"/>
                      </a:cubicBezTo>
                      <a:cubicBezTo>
                        <a:pt x="1398804" y="1460952"/>
                        <a:pt x="1427555" y="1481613"/>
                        <a:pt x="1432553" y="1512065"/>
                      </a:cubicBezTo>
                      <a:cubicBezTo>
                        <a:pt x="1437602" y="1542825"/>
                        <a:pt x="1416374" y="1571886"/>
                        <a:pt x="1385511" y="1576420"/>
                      </a:cubicBezTo>
                      <a:cubicBezTo>
                        <a:pt x="1308017" y="1587807"/>
                        <a:pt x="1225525" y="1586570"/>
                        <a:pt x="1146537" y="1562405"/>
                      </a:cubicBezTo>
                      <a:cubicBezTo>
                        <a:pt x="967332" y="1507582"/>
                        <a:pt x="894991" y="1374029"/>
                        <a:pt x="851607" y="1207499"/>
                      </a:cubicBezTo>
                      <a:cubicBezTo>
                        <a:pt x="832439" y="1140104"/>
                        <a:pt x="815281" y="1072916"/>
                        <a:pt x="783542" y="1012374"/>
                      </a:cubicBezTo>
                      <a:cubicBezTo>
                        <a:pt x="737994" y="919010"/>
                        <a:pt x="647206" y="873616"/>
                        <a:pt x="555955" y="832808"/>
                      </a:cubicBezTo>
                      <a:cubicBezTo>
                        <a:pt x="484696" y="799111"/>
                        <a:pt x="396330" y="766650"/>
                        <a:pt x="367116" y="684725"/>
                      </a:cubicBezTo>
                      <a:cubicBezTo>
                        <a:pt x="353152" y="647936"/>
                        <a:pt x="348824" y="617279"/>
                        <a:pt x="333057" y="583736"/>
                      </a:cubicBezTo>
                      <a:cubicBezTo>
                        <a:pt x="305801" y="522369"/>
                        <a:pt x="262262" y="473214"/>
                        <a:pt x="206408" y="434416"/>
                      </a:cubicBezTo>
                      <a:cubicBezTo>
                        <a:pt x="114333" y="372019"/>
                        <a:pt x="-7472" y="294731"/>
                        <a:pt x="359" y="165145"/>
                      </a:cubicBezTo>
                      <a:cubicBezTo>
                        <a:pt x="10201" y="23193"/>
                        <a:pt x="173587" y="-49509"/>
                        <a:pt x="285191" y="37878"/>
                      </a:cubicBezTo>
                      <a:cubicBezTo>
                        <a:pt x="377060" y="107076"/>
                        <a:pt x="392724" y="229861"/>
                        <a:pt x="468981" y="308231"/>
                      </a:cubicBezTo>
                      <a:cubicBezTo>
                        <a:pt x="517260" y="356149"/>
                        <a:pt x="587592" y="375522"/>
                        <a:pt x="654987" y="378820"/>
                      </a:cubicBezTo>
                      <a:cubicBezTo>
                        <a:pt x="725988" y="382221"/>
                        <a:pt x="797248" y="369546"/>
                        <a:pt x="868352" y="361611"/>
                      </a:cubicBezTo>
                      <a:cubicBezTo>
                        <a:pt x="977122" y="349039"/>
                        <a:pt x="1088210" y="352800"/>
                        <a:pt x="1195692" y="373152"/>
                      </a:cubicBezTo>
                      <a:cubicBezTo>
                        <a:pt x="1206718" y="375626"/>
                        <a:pt x="1204606" y="392371"/>
                        <a:pt x="1192600" y="390929"/>
                      </a:cubicBezTo>
                      <a:lnTo>
                        <a:pt x="1192600" y="39092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6"/>
                <p:cNvSpPr/>
                <p:nvPr/>
              </p:nvSpPr>
              <p:spPr>
                <a:xfrm flipH="1" rot="-350918">
                  <a:off x="-1335080" y="-477435"/>
                  <a:ext cx="2274064" cy="2321727"/>
                </a:xfrm>
                <a:custGeom>
                  <a:rect b="b" l="l" r="r" t="t"/>
                  <a:pathLst>
                    <a:path extrusionOk="0" h="936974" w="917739">
                      <a:moveTo>
                        <a:pt x="886155" y="936919"/>
                      </a:moveTo>
                      <a:cubicBezTo>
                        <a:pt x="744358" y="938671"/>
                        <a:pt x="591998" y="899048"/>
                        <a:pt x="515483" y="768432"/>
                      </a:cubicBezTo>
                      <a:cubicBezTo>
                        <a:pt x="448088" y="653067"/>
                        <a:pt x="431446" y="513537"/>
                        <a:pt x="360547" y="404046"/>
                      </a:cubicBezTo>
                      <a:cubicBezTo>
                        <a:pt x="311856" y="324543"/>
                        <a:pt x="253529" y="288784"/>
                        <a:pt x="164545" y="261167"/>
                      </a:cubicBezTo>
                      <a:cubicBezTo>
                        <a:pt x="122810" y="246327"/>
                        <a:pt x="77416" y="228603"/>
                        <a:pt x="41967" y="193153"/>
                      </a:cubicBezTo>
                      <a:cubicBezTo>
                        <a:pt x="-4354" y="149769"/>
                        <a:pt x="-20121" y="61764"/>
                        <a:pt x="35165" y="18122"/>
                      </a:cubicBezTo>
                      <a:cubicBezTo>
                        <a:pt x="68657" y="-6661"/>
                        <a:pt x="122037" y="-8207"/>
                        <a:pt x="149345" y="27191"/>
                      </a:cubicBezTo>
                      <a:cubicBezTo>
                        <a:pt x="164751" y="48213"/>
                        <a:pt x="164751" y="72275"/>
                        <a:pt x="172789" y="93246"/>
                      </a:cubicBezTo>
                      <a:cubicBezTo>
                        <a:pt x="178972" y="109477"/>
                        <a:pt x="192781" y="123079"/>
                        <a:pt x="209887" y="130550"/>
                      </a:cubicBezTo>
                      <a:cubicBezTo>
                        <a:pt x="295831" y="165948"/>
                        <a:pt x="365545" y="90206"/>
                        <a:pt x="442575" y="59600"/>
                      </a:cubicBezTo>
                      <a:cubicBezTo>
                        <a:pt x="527849" y="24666"/>
                        <a:pt x="627963" y="31725"/>
                        <a:pt x="706744" y="77840"/>
                      </a:cubicBezTo>
                      <a:cubicBezTo>
                        <a:pt x="711021" y="80365"/>
                        <a:pt x="712464" y="85878"/>
                        <a:pt x="709991" y="90155"/>
                      </a:cubicBezTo>
                      <a:cubicBezTo>
                        <a:pt x="707517" y="94380"/>
                        <a:pt x="702107" y="95822"/>
                        <a:pt x="697831" y="93452"/>
                      </a:cubicBezTo>
                      <a:cubicBezTo>
                        <a:pt x="623222" y="51974"/>
                        <a:pt x="529240" y="47955"/>
                        <a:pt x="452056" y="81859"/>
                      </a:cubicBezTo>
                      <a:cubicBezTo>
                        <a:pt x="413309" y="98553"/>
                        <a:pt x="378426" y="125810"/>
                        <a:pt x="337309" y="146317"/>
                      </a:cubicBezTo>
                      <a:cubicBezTo>
                        <a:pt x="294698" y="168524"/>
                        <a:pt x="243842" y="177696"/>
                        <a:pt x="197727" y="158425"/>
                      </a:cubicBezTo>
                      <a:cubicBezTo>
                        <a:pt x="174387" y="148739"/>
                        <a:pt x="153416" y="130138"/>
                        <a:pt x="143162" y="105200"/>
                      </a:cubicBezTo>
                      <a:cubicBezTo>
                        <a:pt x="134506" y="85672"/>
                        <a:pt x="133836" y="62640"/>
                        <a:pt x="122604" y="47389"/>
                      </a:cubicBezTo>
                      <a:cubicBezTo>
                        <a:pt x="109825" y="29870"/>
                        <a:pt x="74015" y="31983"/>
                        <a:pt x="56961" y="46564"/>
                      </a:cubicBezTo>
                      <a:cubicBezTo>
                        <a:pt x="36660" y="63825"/>
                        <a:pt x="33877" y="92473"/>
                        <a:pt x="40936" y="117978"/>
                      </a:cubicBezTo>
                      <a:cubicBezTo>
                        <a:pt x="76437" y="223450"/>
                        <a:pt x="225706" y="214485"/>
                        <a:pt x="304900" y="275697"/>
                      </a:cubicBezTo>
                      <a:cubicBezTo>
                        <a:pt x="382909" y="329231"/>
                        <a:pt x="429178" y="414815"/>
                        <a:pt x="464422" y="498955"/>
                      </a:cubicBezTo>
                      <a:cubicBezTo>
                        <a:pt x="499047" y="577686"/>
                        <a:pt x="519141" y="666258"/>
                        <a:pt x="563968" y="737981"/>
                      </a:cubicBezTo>
                      <a:cubicBezTo>
                        <a:pt x="630075" y="848090"/>
                        <a:pt x="764813" y="876429"/>
                        <a:pt x="885382" y="872925"/>
                      </a:cubicBezTo>
                      <a:cubicBezTo>
                        <a:pt x="927633" y="872925"/>
                        <a:pt x="929179" y="935580"/>
                        <a:pt x="886052" y="936919"/>
                      </a:cubicBezTo>
                      <a:lnTo>
                        <a:pt x="886052" y="93691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" name="Google Shape;145;p16"/>
            <p:cNvGrpSpPr/>
            <p:nvPr/>
          </p:nvGrpSpPr>
          <p:grpSpPr>
            <a:xfrm>
              <a:off x="8291912" y="120850"/>
              <a:ext cx="753409" cy="837297"/>
              <a:chOff x="5587025" y="867005"/>
              <a:chExt cx="1175364" cy="1306439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543645" y="1089090"/>
                <a:ext cx="218745" cy="218923"/>
              </a:xfrm>
              <a:custGeom>
                <a:rect b="b" l="l" r="r" t="t"/>
                <a:pathLst>
                  <a:path extrusionOk="0" h="11040" w="11031">
                    <a:moveTo>
                      <a:pt x="5516" y="0"/>
                    </a:moveTo>
                    <a:lnTo>
                      <a:pt x="7467" y="3574"/>
                    </a:lnTo>
                    <a:lnTo>
                      <a:pt x="11032" y="5525"/>
                    </a:lnTo>
                    <a:lnTo>
                      <a:pt x="7467" y="7476"/>
                    </a:lnTo>
                    <a:lnTo>
                      <a:pt x="5516" y="11041"/>
                    </a:lnTo>
                    <a:lnTo>
                      <a:pt x="3565" y="7476"/>
                    </a:lnTo>
                    <a:lnTo>
                      <a:pt x="0" y="5525"/>
                    </a:lnTo>
                    <a:lnTo>
                      <a:pt x="3565" y="3574"/>
                    </a:lnTo>
                    <a:lnTo>
                      <a:pt x="5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5587025" y="896431"/>
                <a:ext cx="837461" cy="1277012"/>
              </a:xfrm>
              <a:custGeom>
                <a:rect b="b" l="l" r="r" t="t"/>
                <a:pathLst>
                  <a:path extrusionOk="0" h="64398" w="42232">
                    <a:moveTo>
                      <a:pt x="1969" y="64399"/>
                    </a:moveTo>
                    <a:lnTo>
                      <a:pt x="16744" y="24966"/>
                    </a:lnTo>
                    <a:lnTo>
                      <a:pt x="0" y="21364"/>
                    </a:lnTo>
                    <a:lnTo>
                      <a:pt x="19011" y="20654"/>
                    </a:lnTo>
                    <a:lnTo>
                      <a:pt x="33291" y="0"/>
                    </a:lnTo>
                    <a:lnTo>
                      <a:pt x="27290" y="21028"/>
                    </a:lnTo>
                    <a:lnTo>
                      <a:pt x="42233" y="23706"/>
                    </a:lnTo>
                    <a:lnTo>
                      <a:pt x="25750" y="25461"/>
                    </a:lnTo>
                    <a:lnTo>
                      <a:pt x="1969" y="64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05781" y="867005"/>
                <a:ext cx="55504" cy="55504"/>
              </a:xfrm>
              <a:custGeom>
                <a:rect b="b" l="l" r="r" t="t"/>
                <a:pathLst>
                  <a:path extrusionOk="0" h="2799" w="2799">
                    <a:moveTo>
                      <a:pt x="2800" y="1400"/>
                    </a:moveTo>
                    <a:cubicBezTo>
                      <a:pt x="2800" y="2173"/>
                      <a:pt x="2173" y="2800"/>
                      <a:pt x="1400" y="2800"/>
                    </a:cubicBezTo>
                    <a:cubicBezTo>
                      <a:pt x="627" y="2800"/>
                      <a:pt x="0" y="2173"/>
                      <a:pt x="0" y="1400"/>
                    </a:cubicBezTo>
                    <a:cubicBezTo>
                      <a:pt x="0" y="627"/>
                      <a:pt x="627" y="0"/>
                      <a:pt x="1400" y="0"/>
                    </a:cubicBezTo>
                    <a:cubicBezTo>
                      <a:pt x="2173" y="0"/>
                      <a:pt x="2800" y="627"/>
                      <a:pt x="2800" y="1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3" name="Google Shape;153;p17"/>
          <p:cNvGrpSpPr/>
          <p:nvPr/>
        </p:nvGrpSpPr>
        <p:grpSpPr>
          <a:xfrm>
            <a:off x="6603412" y="-1960513"/>
            <a:ext cx="3931529" cy="4263439"/>
            <a:chOff x="6766890" y="-432076"/>
            <a:chExt cx="2919814" cy="3166312"/>
          </a:xfrm>
        </p:grpSpPr>
        <p:sp>
          <p:nvSpPr>
            <p:cNvPr id="154" name="Google Shape;154;p17"/>
            <p:cNvSpPr/>
            <p:nvPr/>
          </p:nvSpPr>
          <p:spPr>
            <a:xfrm rot="351003">
              <a:off x="6908466" y="-305289"/>
              <a:ext cx="2636663" cy="2912738"/>
            </a:xfrm>
            <a:custGeom>
              <a:rect b="b" l="l" r="r" t="t"/>
              <a:pathLst>
                <a:path extrusionOk="0" h="1583371" w="1433296">
                  <a:moveTo>
                    <a:pt x="1192652" y="390929"/>
                  </a:moveTo>
                  <a:cubicBezTo>
                    <a:pt x="1086407" y="374028"/>
                    <a:pt x="978153" y="373410"/>
                    <a:pt x="871805" y="388764"/>
                  </a:cubicBezTo>
                  <a:cubicBezTo>
                    <a:pt x="799669" y="398967"/>
                    <a:pt x="727740" y="413806"/>
                    <a:pt x="653802" y="412363"/>
                  </a:cubicBezTo>
                  <a:cubicBezTo>
                    <a:pt x="526740" y="410096"/>
                    <a:pt x="432552" y="359344"/>
                    <a:pt x="373453" y="245112"/>
                  </a:cubicBezTo>
                  <a:cubicBezTo>
                    <a:pt x="339447" y="184673"/>
                    <a:pt x="311365" y="117742"/>
                    <a:pt x="255976" y="77295"/>
                  </a:cubicBezTo>
                  <a:cubicBezTo>
                    <a:pt x="136695" y="-6794"/>
                    <a:pt x="-980" y="132890"/>
                    <a:pt x="85737" y="251707"/>
                  </a:cubicBezTo>
                  <a:cubicBezTo>
                    <a:pt x="148597" y="339043"/>
                    <a:pt x="263395" y="370731"/>
                    <a:pt x="334036" y="454253"/>
                  </a:cubicBezTo>
                  <a:cubicBezTo>
                    <a:pt x="360469" y="483622"/>
                    <a:pt x="382728" y="516753"/>
                    <a:pt x="399989" y="552460"/>
                  </a:cubicBezTo>
                  <a:cubicBezTo>
                    <a:pt x="416322" y="583839"/>
                    <a:pt x="426112" y="625007"/>
                    <a:pt x="438375" y="655716"/>
                  </a:cubicBezTo>
                  <a:cubicBezTo>
                    <a:pt x="450123" y="684107"/>
                    <a:pt x="468414" y="698225"/>
                    <a:pt x="495053" y="713373"/>
                  </a:cubicBezTo>
                  <a:cubicBezTo>
                    <a:pt x="636850" y="784478"/>
                    <a:pt x="781842" y="814723"/>
                    <a:pt x="864591" y="967856"/>
                  </a:cubicBezTo>
                  <a:cubicBezTo>
                    <a:pt x="921939" y="1069979"/>
                    <a:pt x="938117" y="1175245"/>
                    <a:pt x="980935" y="1276595"/>
                  </a:cubicBezTo>
                  <a:cubicBezTo>
                    <a:pt x="1004997" y="1334406"/>
                    <a:pt x="1039519" y="1386498"/>
                    <a:pt x="1093621" y="1420607"/>
                  </a:cubicBezTo>
                  <a:cubicBezTo>
                    <a:pt x="1174360" y="1473112"/>
                    <a:pt x="1272258" y="1481665"/>
                    <a:pt x="1368301" y="1465950"/>
                  </a:cubicBezTo>
                  <a:cubicBezTo>
                    <a:pt x="1398804" y="1460952"/>
                    <a:pt x="1427555" y="1481613"/>
                    <a:pt x="1432553" y="1512065"/>
                  </a:cubicBezTo>
                  <a:cubicBezTo>
                    <a:pt x="1437602" y="1542825"/>
                    <a:pt x="1416374" y="1571886"/>
                    <a:pt x="1385511" y="1576420"/>
                  </a:cubicBezTo>
                  <a:cubicBezTo>
                    <a:pt x="1308017" y="1587807"/>
                    <a:pt x="1225525" y="1586570"/>
                    <a:pt x="1146537" y="1562405"/>
                  </a:cubicBezTo>
                  <a:cubicBezTo>
                    <a:pt x="967332" y="1507582"/>
                    <a:pt x="894991" y="1374029"/>
                    <a:pt x="851607" y="1207499"/>
                  </a:cubicBezTo>
                  <a:cubicBezTo>
                    <a:pt x="832439" y="1140104"/>
                    <a:pt x="815281" y="1072916"/>
                    <a:pt x="783542" y="1012374"/>
                  </a:cubicBezTo>
                  <a:cubicBezTo>
                    <a:pt x="737994" y="919010"/>
                    <a:pt x="647206" y="873616"/>
                    <a:pt x="555955" y="832808"/>
                  </a:cubicBezTo>
                  <a:cubicBezTo>
                    <a:pt x="484696" y="799111"/>
                    <a:pt x="396330" y="766650"/>
                    <a:pt x="367116" y="684725"/>
                  </a:cubicBezTo>
                  <a:cubicBezTo>
                    <a:pt x="353152" y="647936"/>
                    <a:pt x="348824" y="617279"/>
                    <a:pt x="333057" y="583736"/>
                  </a:cubicBezTo>
                  <a:cubicBezTo>
                    <a:pt x="305801" y="522369"/>
                    <a:pt x="262262" y="473214"/>
                    <a:pt x="206408" y="434416"/>
                  </a:cubicBezTo>
                  <a:cubicBezTo>
                    <a:pt x="114333" y="372019"/>
                    <a:pt x="-7472" y="294731"/>
                    <a:pt x="359" y="165145"/>
                  </a:cubicBezTo>
                  <a:cubicBezTo>
                    <a:pt x="10201" y="23193"/>
                    <a:pt x="173587" y="-49509"/>
                    <a:pt x="285191" y="37878"/>
                  </a:cubicBezTo>
                  <a:cubicBezTo>
                    <a:pt x="377060" y="107076"/>
                    <a:pt x="392724" y="229861"/>
                    <a:pt x="468981" y="308231"/>
                  </a:cubicBezTo>
                  <a:cubicBezTo>
                    <a:pt x="517260" y="356149"/>
                    <a:pt x="587592" y="375522"/>
                    <a:pt x="654987" y="378820"/>
                  </a:cubicBezTo>
                  <a:cubicBezTo>
                    <a:pt x="725988" y="382221"/>
                    <a:pt x="797248" y="369546"/>
                    <a:pt x="868352" y="361611"/>
                  </a:cubicBezTo>
                  <a:cubicBezTo>
                    <a:pt x="977122" y="349039"/>
                    <a:pt x="1088210" y="352800"/>
                    <a:pt x="1195692" y="373152"/>
                  </a:cubicBezTo>
                  <a:cubicBezTo>
                    <a:pt x="1206718" y="375626"/>
                    <a:pt x="1204606" y="392371"/>
                    <a:pt x="1192600" y="390929"/>
                  </a:cubicBezTo>
                  <a:lnTo>
                    <a:pt x="1192600" y="39092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 rot="351003">
              <a:off x="7819671" y="573504"/>
              <a:ext cx="1688255" cy="1723639"/>
            </a:xfrm>
            <a:custGeom>
              <a:rect b="b" l="l" r="r" t="t"/>
              <a:pathLst>
                <a:path extrusionOk="0" h="936974" w="917739">
                  <a:moveTo>
                    <a:pt x="886155" y="936919"/>
                  </a:moveTo>
                  <a:cubicBezTo>
                    <a:pt x="744358" y="938671"/>
                    <a:pt x="591998" y="899048"/>
                    <a:pt x="515483" y="768432"/>
                  </a:cubicBezTo>
                  <a:cubicBezTo>
                    <a:pt x="448088" y="653067"/>
                    <a:pt x="431446" y="513537"/>
                    <a:pt x="360547" y="404046"/>
                  </a:cubicBezTo>
                  <a:cubicBezTo>
                    <a:pt x="311856" y="324543"/>
                    <a:pt x="253529" y="288784"/>
                    <a:pt x="164545" y="261167"/>
                  </a:cubicBezTo>
                  <a:cubicBezTo>
                    <a:pt x="122810" y="246327"/>
                    <a:pt x="77416" y="228603"/>
                    <a:pt x="41967" y="193153"/>
                  </a:cubicBezTo>
                  <a:cubicBezTo>
                    <a:pt x="-4354" y="149769"/>
                    <a:pt x="-20121" y="61764"/>
                    <a:pt x="35165" y="18122"/>
                  </a:cubicBezTo>
                  <a:cubicBezTo>
                    <a:pt x="68657" y="-6661"/>
                    <a:pt x="122037" y="-8207"/>
                    <a:pt x="149345" y="27191"/>
                  </a:cubicBezTo>
                  <a:cubicBezTo>
                    <a:pt x="164751" y="48213"/>
                    <a:pt x="164751" y="72275"/>
                    <a:pt x="172789" y="93246"/>
                  </a:cubicBezTo>
                  <a:cubicBezTo>
                    <a:pt x="178972" y="109477"/>
                    <a:pt x="192781" y="123079"/>
                    <a:pt x="209887" y="130550"/>
                  </a:cubicBezTo>
                  <a:cubicBezTo>
                    <a:pt x="295831" y="165948"/>
                    <a:pt x="365545" y="90206"/>
                    <a:pt x="442575" y="59600"/>
                  </a:cubicBezTo>
                  <a:cubicBezTo>
                    <a:pt x="527849" y="24666"/>
                    <a:pt x="627963" y="31725"/>
                    <a:pt x="706744" y="77840"/>
                  </a:cubicBezTo>
                  <a:cubicBezTo>
                    <a:pt x="711021" y="80365"/>
                    <a:pt x="712464" y="85878"/>
                    <a:pt x="709991" y="90155"/>
                  </a:cubicBezTo>
                  <a:cubicBezTo>
                    <a:pt x="707517" y="94380"/>
                    <a:pt x="702107" y="95822"/>
                    <a:pt x="697831" y="93452"/>
                  </a:cubicBezTo>
                  <a:cubicBezTo>
                    <a:pt x="623222" y="51974"/>
                    <a:pt x="529240" y="47955"/>
                    <a:pt x="452056" y="81859"/>
                  </a:cubicBezTo>
                  <a:cubicBezTo>
                    <a:pt x="413309" y="98553"/>
                    <a:pt x="378426" y="125810"/>
                    <a:pt x="337309" y="146317"/>
                  </a:cubicBezTo>
                  <a:cubicBezTo>
                    <a:pt x="294698" y="168524"/>
                    <a:pt x="243842" y="177696"/>
                    <a:pt x="197727" y="158425"/>
                  </a:cubicBezTo>
                  <a:cubicBezTo>
                    <a:pt x="174387" y="148739"/>
                    <a:pt x="153416" y="130138"/>
                    <a:pt x="143162" y="105200"/>
                  </a:cubicBezTo>
                  <a:cubicBezTo>
                    <a:pt x="134506" y="85672"/>
                    <a:pt x="133836" y="62640"/>
                    <a:pt x="122604" y="47389"/>
                  </a:cubicBezTo>
                  <a:cubicBezTo>
                    <a:pt x="109825" y="29870"/>
                    <a:pt x="74015" y="31983"/>
                    <a:pt x="56961" y="46564"/>
                  </a:cubicBezTo>
                  <a:cubicBezTo>
                    <a:pt x="36660" y="63825"/>
                    <a:pt x="33877" y="92473"/>
                    <a:pt x="40936" y="117978"/>
                  </a:cubicBezTo>
                  <a:cubicBezTo>
                    <a:pt x="76437" y="223450"/>
                    <a:pt x="225706" y="214485"/>
                    <a:pt x="304900" y="275697"/>
                  </a:cubicBezTo>
                  <a:cubicBezTo>
                    <a:pt x="382909" y="329231"/>
                    <a:pt x="429178" y="414815"/>
                    <a:pt x="464422" y="498955"/>
                  </a:cubicBezTo>
                  <a:cubicBezTo>
                    <a:pt x="499047" y="577686"/>
                    <a:pt x="519141" y="666258"/>
                    <a:pt x="563968" y="737981"/>
                  </a:cubicBezTo>
                  <a:cubicBezTo>
                    <a:pt x="630075" y="848090"/>
                    <a:pt x="764813" y="876429"/>
                    <a:pt x="885382" y="872925"/>
                  </a:cubicBezTo>
                  <a:cubicBezTo>
                    <a:pt x="927633" y="872925"/>
                    <a:pt x="929179" y="935580"/>
                    <a:pt x="886052" y="936919"/>
                  </a:cubicBezTo>
                  <a:lnTo>
                    <a:pt x="886052" y="93691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Google Shape;156;p17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4070575" y="3442713"/>
            <a:ext cx="4360200" cy="531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9" name="Google Shape;159;p18"/>
          <p:cNvSpPr txBox="1"/>
          <p:nvPr>
            <p:ph idx="1" type="subTitle"/>
          </p:nvPr>
        </p:nvSpPr>
        <p:spPr>
          <a:xfrm>
            <a:off x="2982950" y="1013425"/>
            <a:ext cx="5447700" cy="225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60" name="Google Shape;160;p18"/>
          <p:cNvGrpSpPr/>
          <p:nvPr/>
        </p:nvGrpSpPr>
        <p:grpSpPr>
          <a:xfrm>
            <a:off x="0" y="-1430788"/>
            <a:ext cx="10584916" cy="7502151"/>
            <a:chOff x="0" y="-1430788"/>
            <a:chExt cx="10584916" cy="7502151"/>
          </a:xfrm>
        </p:grpSpPr>
        <p:sp>
          <p:nvSpPr>
            <p:cNvPr id="161" name="Google Shape;161;p18"/>
            <p:cNvSpPr/>
            <p:nvPr/>
          </p:nvSpPr>
          <p:spPr>
            <a:xfrm>
              <a:off x="0" y="2832650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" name="Google Shape;162;p18"/>
            <p:cNvGrpSpPr/>
            <p:nvPr/>
          </p:nvGrpSpPr>
          <p:grpSpPr>
            <a:xfrm>
              <a:off x="6653387" y="-1430788"/>
              <a:ext cx="3931529" cy="4263439"/>
              <a:chOff x="6766890" y="-432076"/>
              <a:chExt cx="2919814" cy="3166312"/>
            </a:xfrm>
          </p:grpSpPr>
          <p:sp>
            <p:nvSpPr>
              <p:cNvPr id="163" name="Google Shape;163;p18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13225" y="539500"/>
            <a:ext cx="4109700" cy="202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713225" y="2566525"/>
            <a:ext cx="31851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/>
          <p:nvPr>
            <p:ph idx="2" type="pic"/>
          </p:nvPr>
        </p:nvSpPr>
        <p:spPr>
          <a:xfrm>
            <a:off x="4952675" y="0"/>
            <a:ext cx="4191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-1443400" y="2864337"/>
            <a:ext cx="3340905" cy="3238713"/>
          </a:xfrm>
          <a:custGeom>
            <a:rect b="b" l="l" r="r" t="t"/>
            <a:pathLst>
              <a:path extrusionOk="0" h="255067" w="263167">
                <a:moveTo>
                  <a:pt x="123394" y="139614"/>
                </a:moveTo>
                <a:cubicBezTo>
                  <a:pt x="88329" y="122134"/>
                  <a:pt x="157516" y="112931"/>
                  <a:pt x="121200" y="93686"/>
                </a:cubicBezTo>
                <a:cubicBezTo>
                  <a:pt x="112950" y="89309"/>
                  <a:pt x="101060" y="93500"/>
                  <a:pt x="98437" y="102263"/>
                </a:cubicBezTo>
                <a:cubicBezTo>
                  <a:pt x="97354" y="105903"/>
                  <a:pt x="97718" y="109804"/>
                  <a:pt x="96888" y="113500"/>
                </a:cubicBezTo>
                <a:cubicBezTo>
                  <a:pt x="94853" y="122535"/>
                  <a:pt x="84764" y="129087"/>
                  <a:pt x="75384" y="127472"/>
                </a:cubicBezTo>
                <a:cubicBezTo>
                  <a:pt x="64259" y="125550"/>
                  <a:pt x="57250" y="114247"/>
                  <a:pt x="55644" y="103383"/>
                </a:cubicBezTo>
                <a:cubicBezTo>
                  <a:pt x="54039" y="92519"/>
                  <a:pt x="56317" y="81488"/>
                  <a:pt x="56101" y="70521"/>
                </a:cubicBezTo>
                <a:cubicBezTo>
                  <a:pt x="55495" y="38705"/>
                  <a:pt x="31555" y="8614"/>
                  <a:pt x="0" y="0"/>
                </a:cubicBezTo>
                <a:lnTo>
                  <a:pt x="0" y="253712"/>
                </a:lnTo>
                <a:cubicBezTo>
                  <a:pt x="15773" y="253712"/>
                  <a:pt x="29801" y="241131"/>
                  <a:pt x="35569" y="226879"/>
                </a:cubicBezTo>
                <a:cubicBezTo>
                  <a:pt x="41327" y="212628"/>
                  <a:pt x="42568" y="196902"/>
                  <a:pt x="48859" y="182865"/>
                </a:cubicBezTo>
                <a:cubicBezTo>
                  <a:pt x="55140" y="168828"/>
                  <a:pt x="69224" y="155985"/>
                  <a:pt x="84801" y="158384"/>
                </a:cubicBezTo>
                <a:cubicBezTo>
                  <a:pt x="104429" y="161398"/>
                  <a:pt x="111858" y="184134"/>
                  <a:pt x="120249" y="201615"/>
                </a:cubicBezTo>
                <a:cubicBezTo>
                  <a:pt x="130664" y="223296"/>
                  <a:pt x="148920" y="241934"/>
                  <a:pt x="171982" y="250380"/>
                </a:cubicBezTo>
                <a:cubicBezTo>
                  <a:pt x="195044" y="258827"/>
                  <a:pt x="222848" y="255990"/>
                  <a:pt x="241887" y="240795"/>
                </a:cubicBezTo>
                <a:cubicBezTo>
                  <a:pt x="260927" y="225601"/>
                  <a:pt x="269038" y="197779"/>
                  <a:pt x="258528" y="176135"/>
                </a:cubicBezTo>
                <a:cubicBezTo>
                  <a:pt x="248019" y="154492"/>
                  <a:pt x="218349" y="142956"/>
                  <a:pt x="196351" y="153736"/>
                </a:cubicBezTo>
                <a:cubicBezTo>
                  <a:pt x="183518" y="160026"/>
                  <a:pt x="143460" y="186775"/>
                  <a:pt x="129087" y="186542"/>
                </a:cubicBezTo>
                <a:cubicBezTo>
                  <a:pt x="94778" y="185973"/>
                  <a:pt x="146540" y="151160"/>
                  <a:pt x="123403" y="139624"/>
                </a:cubicBezTo>
                <a:close/>
              </a:path>
            </a:pathLst>
          </a:custGeom>
          <a:solidFill>
            <a:srgbClr val="FFE3D2">
              <a:alpha val="459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-228604" y="-1673213"/>
            <a:ext cx="10935904" cy="6816710"/>
            <a:chOff x="-228604" y="-1673213"/>
            <a:chExt cx="10935904" cy="6816710"/>
          </a:xfrm>
        </p:grpSpPr>
        <p:grpSp>
          <p:nvGrpSpPr>
            <p:cNvPr id="174" name="Google Shape;174;p20"/>
            <p:cNvGrpSpPr/>
            <p:nvPr/>
          </p:nvGrpSpPr>
          <p:grpSpPr>
            <a:xfrm>
              <a:off x="-228604" y="-1673213"/>
              <a:ext cx="10935904" cy="6816710"/>
              <a:chOff x="-228604" y="-1673213"/>
              <a:chExt cx="10935904" cy="6816710"/>
            </a:xfrm>
          </p:grpSpPr>
          <p:sp>
            <p:nvSpPr>
              <p:cNvPr id="175" name="Google Shape;175;p20"/>
              <p:cNvSpPr/>
              <p:nvPr/>
            </p:nvSpPr>
            <p:spPr>
              <a:xfrm flipH="1" rot="5400000">
                <a:off x="-279700" y="1853687"/>
                <a:ext cx="3340905" cy="3238713"/>
              </a:xfrm>
              <a:custGeom>
                <a:rect b="b" l="l" r="r" t="t"/>
                <a:pathLst>
                  <a:path extrusionOk="0" h="255067" w="263167">
                    <a:moveTo>
                      <a:pt x="123394" y="139614"/>
                    </a:moveTo>
                    <a:cubicBezTo>
                      <a:pt x="88329" y="122134"/>
                      <a:pt x="157516" y="112931"/>
                      <a:pt x="121200" y="93686"/>
                    </a:cubicBezTo>
                    <a:cubicBezTo>
                      <a:pt x="112950" y="89309"/>
                      <a:pt x="101060" y="93500"/>
                      <a:pt x="98437" y="102263"/>
                    </a:cubicBezTo>
                    <a:cubicBezTo>
                      <a:pt x="97354" y="105903"/>
                      <a:pt x="97718" y="109804"/>
                      <a:pt x="96888" y="113500"/>
                    </a:cubicBezTo>
                    <a:cubicBezTo>
                      <a:pt x="94853" y="122535"/>
                      <a:pt x="84764" y="129087"/>
                      <a:pt x="75384" y="127472"/>
                    </a:cubicBezTo>
                    <a:cubicBezTo>
                      <a:pt x="64259" y="125550"/>
                      <a:pt x="57250" y="114247"/>
                      <a:pt x="55644" y="103383"/>
                    </a:cubicBezTo>
                    <a:cubicBezTo>
                      <a:pt x="54039" y="92519"/>
                      <a:pt x="56317" y="81488"/>
                      <a:pt x="56101" y="70521"/>
                    </a:cubicBezTo>
                    <a:cubicBezTo>
                      <a:pt x="55495" y="38705"/>
                      <a:pt x="31555" y="8614"/>
                      <a:pt x="0" y="0"/>
                    </a:cubicBezTo>
                    <a:lnTo>
                      <a:pt x="0" y="253712"/>
                    </a:lnTo>
                    <a:cubicBezTo>
                      <a:pt x="15773" y="253712"/>
                      <a:pt x="29801" y="241131"/>
                      <a:pt x="35569" y="226879"/>
                    </a:cubicBezTo>
                    <a:cubicBezTo>
                      <a:pt x="41327" y="212628"/>
                      <a:pt x="42568" y="196902"/>
                      <a:pt x="48859" y="182865"/>
                    </a:cubicBezTo>
                    <a:cubicBezTo>
                      <a:pt x="55140" y="168828"/>
                      <a:pt x="69224" y="155985"/>
                      <a:pt x="84801" y="158384"/>
                    </a:cubicBezTo>
                    <a:cubicBezTo>
                      <a:pt x="104429" y="161398"/>
                      <a:pt x="111858" y="184134"/>
                      <a:pt x="120249" y="201615"/>
                    </a:cubicBezTo>
                    <a:cubicBezTo>
                      <a:pt x="130664" y="223296"/>
                      <a:pt x="148920" y="241934"/>
                      <a:pt x="171982" y="250380"/>
                    </a:cubicBezTo>
                    <a:cubicBezTo>
                      <a:pt x="195044" y="258827"/>
                      <a:pt x="222848" y="255990"/>
                      <a:pt x="241887" y="240795"/>
                    </a:cubicBezTo>
                    <a:cubicBezTo>
                      <a:pt x="260927" y="225601"/>
                      <a:pt x="269038" y="197779"/>
                      <a:pt x="258528" y="176135"/>
                    </a:cubicBezTo>
                    <a:cubicBezTo>
                      <a:pt x="248019" y="154492"/>
                      <a:pt x="218349" y="142956"/>
                      <a:pt x="196351" y="153736"/>
                    </a:cubicBezTo>
                    <a:cubicBezTo>
                      <a:pt x="183518" y="160026"/>
                      <a:pt x="143460" y="186775"/>
                      <a:pt x="129087" y="186542"/>
                    </a:cubicBezTo>
                    <a:cubicBezTo>
                      <a:pt x="94778" y="185973"/>
                      <a:pt x="146540" y="151160"/>
                      <a:pt x="123403" y="139624"/>
                    </a:cubicBez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6" name="Google Shape;176;p20"/>
              <p:cNvGrpSpPr/>
              <p:nvPr/>
            </p:nvGrpSpPr>
            <p:grpSpPr>
              <a:xfrm>
                <a:off x="6775771" y="-1673213"/>
                <a:ext cx="3931529" cy="4263439"/>
                <a:chOff x="6766890" y="-432076"/>
                <a:chExt cx="2919814" cy="3166312"/>
              </a:xfrm>
            </p:grpSpPr>
            <p:sp>
              <p:nvSpPr>
                <p:cNvPr id="177" name="Google Shape;177;p20"/>
                <p:cNvSpPr/>
                <p:nvPr/>
              </p:nvSpPr>
              <p:spPr>
                <a:xfrm rot="351003">
                  <a:off x="6908466" y="-305289"/>
                  <a:ext cx="2636663" cy="2912738"/>
                </a:xfrm>
                <a:custGeom>
                  <a:rect b="b" l="l" r="r" t="t"/>
                  <a:pathLst>
                    <a:path extrusionOk="0" h="1583371" w="1433296">
                      <a:moveTo>
                        <a:pt x="1192652" y="390929"/>
                      </a:moveTo>
                      <a:cubicBezTo>
                        <a:pt x="1086407" y="374028"/>
                        <a:pt x="978153" y="373410"/>
                        <a:pt x="871805" y="388764"/>
                      </a:cubicBezTo>
                      <a:cubicBezTo>
                        <a:pt x="799669" y="398967"/>
                        <a:pt x="727740" y="413806"/>
                        <a:pt x="653802" y="412363"/>
                      </a:cubicBezTo>
                      <a:cubicBezTo>
                        <a:pt x="526740" y="410096"/>
                        <a:pt x="432552" y="359344"/>
                        <a:pt x="373453" y="245112"/>
                      </a:cubicBezTo>
                      <a:cubicBezTo>
                        <a:pt x="339447" y="184673"/>
                        <a:pt x="311365" y="117742"/>
                        <a:pt x="255976" y="77295"/>
                      </a:cubicBezTo>
                      <a:cubicBezTo>
                        <a:pt x="136695" y="-6794"/>
                        <a:pt x="-980" y="132890"/>
                        <a:pt x="85737" y="251707"/>
                      </a:cubicBezTo>
                      <a:cubicBezTo>
                        <a:pt x="148597" y="339043"/>
                        <a:pt x="263395" y="370731"/>
                        <a:pt x="334036" y="454253"/>
                      </a:cubicBezTo>
                      <a:cubicBezTo>
                        <a:pt x="360469" y="483622"/>
                        <a:pt x="382728" y="516753"/>
                        <a:pt x="399989" y="552460"/>
                      </a:cubicBezTo>
                      <a:cubicBezTo>
                        <a:pt x="416322" y="583839"/>
                        <a:pt x="426112" y="625007"/>
                        <a:pt x="438375" y="655716"/>
                      </a:cubicBezTo>
                      <a:cubicBezTo>
                        <a:pt x="450123" y="684107"/>
                        <a:pt x="468414" y="698225"/>
                        <a:pt x="495053" y="713373"/>
                      </a:cubicBezTo>
                      <a:cubicBezTo>
                        <a:pt x="636850" y="784478"/>
                        <a:pt x="781842" y="814723"/>
                        <a:pt x="864591" y="967856"/>
                      </a:cubicBezTo>
                      <a:cubicBezTo>
                        <a:pt x="921939" y="1069979"/>
                        <a:pt x="938117" y="1175245"/>
                        <a:pt x="980935" y="1276595"/>
                      </a:cubicBezTo>
                      <a:cubicBezTo>
                        <a:pt x="1004997" y="1334406"/>
                        <a:pt x="1039519" y="1386498"/>
                        <a:pt x="1093621" y="1420607"/>
                      </a:cubicBezTo>
                      <a:cubicBezTo>
                        <a:pt x="1174360" y="1473112"/>
                        <a:pt x="1272258" y="1481665"/>
                        <a:pt x="1368301" y="1465950"/>
                      </a:cubicBezTo>
                      <a:cubicBezTo>
                        <a:pt x="1398804" y="1460952"/>
                        <a:pt x="1427555" y="1481613"/>
                        <a:pt x="1432553" y="1512065"/>
                      </a:cubicBezTo>
                      <a:cubicBezTo>
                        <a:pt x="1437602" y="1542825"/>
                        <a:pt x="1416374" y="1571886"/>
                        <a:pt x="1385511" y="1576420"/>
                      </a:cubicBezTo>
                      <a:cubicBezTo>
                        <a:pt x="1308017" y="1587807"/>
                        <a:pt x="1225525" y="1586570"/>
                        <a:pt x="1146537" y="1562405"/>
                      </a:cubicBezTo>
                      <a:cubicBezTo>
                        <a:pt x="967332" y="1507582"/>
                        <a:pt x="894991" y="1374029"/>
                        <a:pt x="851607" y="1207499"/>
                      </a:cubicBezTo>
                      <a:cubicBezTo>
                        <a:pt x="832439" y="1140104"/>
                        <a:pt x="815281" y="1072916"/>
                        <a:pt x="783542" y="1012374"/>
                      </a:cubicBezTo>
                      <a:cubicBezTo>
                        <a:pt x="737994" y="919010"/>
                        <a:pt x="647206" y="873616"/>
                        <a:pt x="555955" y="832808"/>
                      </a:cubicBezTo>
                      <a:cubicBezTo>
                        <a:pt x="484696" y="799111"/>
                        <a:pt x="396330" y="766650"/>
                        <a:pt x="367116" y="684725"/>
                      </a:cubicBezTo>
                      <a:cubicBezTo>
                        <a:pt x="353152" y="647936"/>
                        <a:pt x="348824" y="617279"/>
                        <a:pt x="333057" y="583736"/>
                      </a:cubicBezTo>
                      <a:cubicBezTo>
                        <a:pt x="305801" y="522369"/>
                        <a:pt x="262262" y="473214"/>
                        <a:pt x="206408" y="434416"/>
                      </a:cubicBezTo>
                      <a:cubicBezTo>
                        <a:pt x="114333" y="372019"/>
                        <a:pt x="-7472" y="294731"/>
                        <a:pt x="359" y="165145"/>
                      </a:cubicBezTo>
                      <a:cubicBezTo>
                        <a:pt x="10201" y="23193"/>
                        <a:pt x="173587" y="-49509"/>
                        <a:pt x="285191" y="37878"/>
                      </a:cubicBezTo>
                      <a:cubicBezTo>
                        <a:pt x="377060" y="107076"/>
                        <a:pt x="392724" y="229861"/>
                        <a:pt x="468981" y="308231"/>
                      </a:cubicBezTo>
                      <a:cubicBezTo>
                        <a:pt x="517260" y="356149"/>
                        <a:pt x="587592" y="375522"/>
                        <a:pt x="654987" y="378820"/>
                      </a:cubicBezTo>
                      <a:cubicBezTo>
                        <a:pt x="725988" y="382221"/>
                        <a:pt x="797248" y="369546"/>
                        <a:pt x="868352" y="361611"/>
                      </a:cubicBezTo>
                      <a:cubicBezTo>
                        <a:pt x="977122" y="349039"/>
                        <a:pt x="1088210" y="352800"/>
                        <a:pt x="1195692" y="373152"/>
                      </a:cubicBezTo>
                      <a:cubicBezTo>
                        <a:pt x="1206718" y="375626"/>
                        <a:pt x="1204606" y="392371"/>
                        <a:pt x="1192600" y="390929"/>
                      </a:cubicBezTo>
                      <a:lnTo>
                        <a:pt x="1192600" y="39092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20"/>
                <p:cNvSpPr/>
                <p:nvPr/>
              </p:nvSpPr>
              <p:spPr>
                <a:xfrm rot="351003">
                  <a:off x="7819671" y="573504"/>
                  <a:ext cx="1688255" cy="1723639"/>
                </a:xfrm>
                <a:custGeom>
                  <a:rect b="b" l="l" r="r" t="t"/>
                  <a:pathLst>
                    <a:path extrusionOk="0" h="936974" w="917739">
                      <a:moveTo>
                        <a:pt x="886155" y="936919"/>
                      </a:moveTo>
                      <a:cubicBezTo>
                        <a:pt x="744358" y="938671"/>
                        <a:pt x="591998" y="899048"/>
                        <a:pt x="515483" y="768432"/>
                      </a:cubicBezTo>
                      <a:cubicBezTo>
                        <a:pt x="448088" y="653067"/>
                        <a:pt x="431446" y="513537"/>
                        <a:pt x="360547" y="404046"/>
                      </a:cubicBezTo>
                      <a:cubicBezTo>
                        <a:pt x="311856" y="324543"/>
                        <a:pt x="253529" y="288784"/>
                        <a:pt x="164545" y="261167"/>
                      </a:cubicBezTo>
                      <a:cubicBezTo>
                        <a:pt x="122810" y="246327"/>
                        <a:pt x="77416" y="228603"/>
                        <a:pt x="41967" y="193153"/>
                      </a:cubicBezTo>
                      <a:cubicBezTo>
                        <a:pt x="-4354" y="149769"/>
                        <a:pt x="-20121" y="61764"/>
                        <a:pt x="35165" y="18122"/>
                      </a:cubicBezTo>
                      <a:cubicBezTo>
                        <a:pt x="68657" y="-6661"/>
                        <a:pt x="122037" y="-8207"/>
                        <a:pt x="149345" y="27191"/>
                      </a:cubicBezTo>
                      <a:cubicBezTo>
                        <a:pt x="164751" y="48213"/>
                        <a:pt x="164751" y="72275"/>
                        <a:pt x="172789" y="93246"/>
                      </a:cubicBezTo>
                      <a:cubicBezTo>
                        <a:pt x="178972" y="109477"/>
                        <a:pt x="192781" y="123079"/>
                        <a:pt x="209887" y="130550"/>
                      </a:cubicBezTo>
                      <a:cubicBezTo>
                        <a:pt x="295831" y="165948"/>
                        <a:pt x="365545" y="90206"/>
                        <a:pt x="442575" y="59600"/>
                      </a:cubicBezTo>
                      <a:cubicBezTo>
                        <a:pt x="527849" y="24666"/>
                        <a:pt x="627963" y="31725"/>
                        <a:pt x="706744" y="77840"/>
                      </a:cubicBezTo>
                      <a:cubicBezTo>
                        <a:pt x="711021" y="80365"/>
                        <a:pt x="712464" y="85878"/>
                        <a:pt x="709991" y="90155"/>
                      </a:cubicBezTo>
                      <a:cubicBezTo>
                        <a:pt x="707517" y="94380"/>
                        <a:pt x="702107" y="95822"/>
                        <a:pt x="697831" y="93452"/>
                      </a:cubicBezTo>
                      <a:cubicBezTo>
                        <a:pt x="623222" y="51974"/>
                        <a:pt x="529240" y="47955"/>
                        <a:pt x="452056" y="81859"/>
                      </a:cubicBezTo>
                      <a:cubicBezTo>
                        <a:pt x="413309" y="98553"/>
                        <a:pt x="378426" y="125810"/>
                        <a:pt x="337309" y="146317"/>
                      </a:cubicBezTo>
                      <a:cubicBezTo>
                        <a:pt x="294698" y="168524"/>
                        <a:pt x="243842" y="177696"/>
                        <a:pt x="197727" y="158425"/>
                      </a:cubicBezTo>
                      <a:cubicBezTo>
                        <a:pt x="174387" y="148739"/>
                        <a:pt x="153416" y="130138"/>
                        <a:pt x="143162" y="105200"/>
                      </a:cubicBezTo>
                      <a:cubicBezTo>
                        <a:pt x="134506" y="85672"/>
                        <a:pt x="133836" y="62640"/>
                        <a:pt x="122604" y="47389"/>
                      </a:cubicBezTo>
                      <a:cubicBezTo>
                        <a:pt x="109825" y="29870"/>
                        <a:pt x="74015" y="31983"/>
                        <a:pt x="56961" y="46564"/>
                      </a:cubicBezTo>
                      <a:cubicBezTo>
                        <a:pt x="36660" y="63825"/>
                        <a:pt x="33877" y="92473"/>
                        <a:pt x="40936" y="117978"/>
                      </a:cubicBezTo>
                      <a:cubicBezTo>
                        <a:pt x="76437" y="223450"/>
                        <a:pt x="225706" y="214485"/>
                        <a:pt x="304900" y="275697"/>
                      </a:cubicBezTo>
                      <a:cubicBezTo>
                        <a:pt x="382909" y="329231"/>
                        <a:pt x="429178" y="414815"/>
                        <a:pt x="464422" y="498955"/>
                      </a:cubicBezTo>
                      <a:cubicBezTo>
                        <a:pt x="499047" y="577686"/>
                        <a:pt x="519141" y="666258"/>
                        <a:pt x="563968" y="737981"/>
                      </a:cubicBezTo>
                      <a:cubicBezTo>
                        <a:pt x="630075" y="848090"/>
                        <a:pt x="764813" y="876429"/>
                        <a:pt x="885382" y="872925"/>
                      </a:cubicBezTo>
                      <a:cubicBezTo>
                        <a:pt x="927633" y="872925"/>
                        <a:pt x="929179" y="935580"/>
                        <a:pt x="886052" y="936919"/>
                      </a:cubicBezTo>
                      <a:lnTo>
                        <a:pt x="886052" y="93691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9" name="Google Shape;179;p20"/>
            <p:cNvGrpSpPr/>
            <p:nvPr/>
          </p:nvGrpSpPr>
          <p:grpSpPr>
            <a:xfrm>
              <a:off x="8291912" y="4185350"/>
              <a:ext cx="753409" cy="837297"/>
              <a:chOff x="5587025" y="867005"/>
              <a:chExt cx="1175364" cy="1306439"/>
            </a:xfrm>
          </p:grpSpPr>
          <p:sp>
            <p:nvSpPr>
              <p:cNvPr id="180" name="Google Shape;180;p20"/>
              <p:cNvSpPr/>
              <p:nvPr/>
            </p:nvSpPr>
            <p:spPr>
              <a:xfrm>
                <a:off x="6543645" y="1089090"/>
                <a:ext cx="218745" cy="218923"/>
              </a:xfrm>
              <a:custGeom>
                <a:rect b="b" l="l" r="r" t="t"/>
                <a:pathLst>
                  <a:path extrusionOk="0" h="11040" w="11031">
                    <a:moveTo>
                      <a:pt x="5516" y="0"/>
                    </a:moveTo>
                    <a:lnTo>
                      <a:pt x="7467" y="3574"/>
                    </a:lnTo>
                    <a:lnTo>
                      <a:pt x="11032" y="5525"/>
                    </a:lnTo>
                    <a:lnTo>
                      <a:pt x="7467" y="7476"/>
                    </a:lnTo>
                    <a:lnTo>
                      <a:pt x="5516" y="11041"/>
                    </a:lnTo>
                    <a:lnTo>
                      <a:pt x="3565" y="7476"/>
                    </a:lnTo>
                    <a:lnTo>
                      <a:pt x="0" y="5525"/>
                    </a:lnTo>
                    <a:lnTo>
                      <a:pt x="3565" y="3574"/>
                    </a:lnTo>
                    <a:lnTo>
                      <a:pt x="5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0"/>
              <p:cNvSpPr/>
              <p:nvPr/>
            </p:nvSpPr>
            <p:spPr>
              <a:xfrm>
                <a:off x="5587025" y="896431"/>
                <a:ext cx="837461" cy="1277012"/>
              </a:xfrm>
              <a:custGeom>
                <a:rect b="b" l="l" r="r" t="t"/>
                <a:pathLst>
                  <a:path extrusionOk="0" h="64398" w="42232">
                    <a:moveTo>
                      <a:pt x="1969" y="64399"/>
                    </a:moveTo>
                    <a:lnTo>
                      <a:pt x="16744" y="24966"/>
                    </a:lnTo>
                    <a:lnTo>
                      <a:pt x="0" y="21364"/>
                    </a:lnTo>
                    <a:lnTo>
                      <a:pt x="19011" y="20654"/>
                    </a:lnTo>
                    <a:lnTo>
                      <a:pt x="33291" y="0"/>
                    </a:lnTo>
                    <a:lnTo>
                      <a:pt x="27290" y="21028"/>
                    </a:lnTo>
                    <a:lnTo>
                      <a:pt x="42233" y="23706"/>
                    </a:lnTo>
                    <a:lnTo>
                      <a:pt x="25750" y="25461"/>
                    </a:lnTo>
                    <a:lnTo>
                      <a:pt x="1969" y="64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0"/>
              <p:cNvSpPr/>
              <p:nvPr/>
            </p:nvSpPr>
            <p:spPr>
              <a:xfrm>
                <a:off x="5805781" y="867005"/>
                <a:ext cx="55504" cy="55504"/>
              </a:xfrm>
              <a:custGeom>
                <a:rect b="b" l="l" r="r" t="t"/>
                <a:pathLst>
                  <a:path extrusionOk="0" h="2799" w="2799">
                    <a:moveTo>
                      <a:pt x="2800" y="1400"/>
                    </a:moveTo>
                    <a:cubicBezTo>
                      <a:pt x="2800" y="2173"/>
                      <a:pt x="2173" y="2800"/>
                      <a:pt x="1400" y="2800"/>
                    </a:cubicBezTo>
                    <a:cubicBezTo>
                      <a:pt x="627" y="2800"/>
                      <a:pt x="0" y="2173"/>
                      <a:pt x="0" y="1400"/>
                    </a:cubicBezTo>
                    <a:cubicBezTo>
                      <a:pt x="0" y="627"/>
                      <a:pt x="627" y="0"/>
                      <a:pt x="1400" y="0"/>
                    </a:cubicBezTo>
                    <a:cubicBezTo>
                      <a:pt x="2173" y="0"/>
                      <a:pt x="2800" y="627"/>
                      <a:pt x="2800" y="1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3" name="Google Shape;183;p20"/>
          <p:cNvSpPr txBox="1"/>
          <p:nvPr>
            <p:ph type="title"/>
          </p:nvPr>
        </p:nvSpPr>
        <p:spPr>
          <a:xfrm>
            <a:off x="4930975" y="1684425"/>
            <a:ext cx="3499800" cy="9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930975" y="2527525"/>
            <a:ext cx="34998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5" name="Google Shape;185;p20"/>
          <p:cNvPicPr preferRelativeResize="0"/>
          <p:nvPr/>
        </p:nvPicPr>
        <p:blipFill rotWithShape="1">
          <a:blip r:embed="rId2">
            <a:alphaModFix/>
          </a:blip>
          <a:srcRect b="23549" l="43794" r="196" t="190"/>
          <a:stretch/>
        </p:blipFill>
        <p:spPr>
          <a:xfrm flipH="1" rot="5400000">
            <a:off x="-2120039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1307134" y="-2590568"/>
            <a:ext cx="12793198" cy="7748166"/>
            <a:chOff x="-1307134" y="-2590568"/>
            <a:chExt cx="12793198" cy="7748166"/>
          </a:xfrm>
        </p:grpSpPr>
        <p:sp>
          <p:nvSpPr>
            <p:cNvPr id="20" name="Google Shape;20;p3"/>
            <p:cNvSpPr/>
            <p:nvPr/>
          </p:nvSpPr>
          <p:spPr>
            <a:xfrm flipH="1" rot="5400000">
              <a:off x="-1357911" y="1867471"/>
              <a:ext cx="3340905" cy="3239351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Google Shape;21;p3"/>
            <p:cNvGrpSpPr/>
            <p:nvPr/>
          </p:nvGrpSpPr>
          <p:grpSpPr>
            <a:xfrm rot="-2463854">
              <a:off x="6637950" y="-1823726"/>
              <a:ext cx="3931431" cy="4263332"/>
              <a:chOff x="6618187" y="-261398"/>
              <a:chExt cx="2919814" cy="3166312"/>
            </a:xfrm>
          </p:grpSpPr>
          <p:sp>
            <p:nvSpPr>
              <p:cNvPr id="22" name="Google Shape;22;p3"/>
              <p:cNvSpPr/>
              <p:nvPr/>
            </p:nvSpPr>
            <p:spPr>
              <a:xfrm rot="351003">
                <a:off x="6759762" y="-134612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 rot="351003">
                <a:off x="7670967" y="744181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" name="Google Shape;24;p3"/>
          <p:cNvSpPr txBox="1"/>
          <p:nvPr>
            <p:ph type="title"/>
          </p:nvPr>
        </p:nvSpPr>
        <p:spPr>
          <a:xfrm>
            <a:off x="1295975" y="2705975"/>
            <a:ext cx="5507400" cy="92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1400876" y="1338157"/>
            <a:ext cx="1545600" cy="12765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295975" y="3543350"/>
            <a:ext cx="5507400" cy="37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23442" l="43255" r="0" t="0"/>
          <a:stretch/>
        </p:blipFill>
        <p:spPr>
          <a:xfrm flipH="1" rot="5400000">
            <a:off x="-2153239" y="2118832"/>
            <a:ext cx="518857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1"/>
          <p:cNvGrpSpPr/>
          <p:nvPr/>
        </p:nvGrpSpPr>
        <p:grpSpPr>
          <a:xfrm>
            <a:off x="-1526638" y="-1592226"/>
            <a:ext cx="11627868" cy="7502176"/>
            <a:chOff x="-1526638" y="-1592226"/>
            <a:chExt cx="11627868" cy="7502176"/>
          </a:xfrm>
        </p:grpSpPr>
        <p:grpSp>
          <p:nvGrpSpPr>
            <p:cNvPr id="188" name="Google Shape;188;p21"/>
            <p:cNvGrpSpPr/>
            <p:nvPr/>
          </p:nvGrpSpPr>
          <p:grpSpPr>
            <a:xfrm>
              <a:off x="-1526638" y="-1592226"/>
              <a:ext cx="11627868" cy="7502176"/>
              <a:chOff x="-1526638" y="-1592226"/>
              <a:chExt cx="11627868" cy="7502176"/>
            </a:xfrm>
          </p:grpSpPr>
          <p:sp>
            <p:nvSpPr>
              <p:cNvPr id="189" name="Google Shape;189;p21"/>
              <p:cNvSpPr/>
              <p:nvPr/>
            </p:nvSpPr>
            <p:spPr>
              <a:xfrm flipH="1">
                <a:off x="6760325" y="2671237"/>
                <a:ext cx="3340905" cy="3238713"/>
              </a:xfrm>
              <a:custGeom>
                <a:rect b="b" l="l" r="r" t="t"/>
                <a:pathLst>
                  <a:path extrusionOk="0" h="255067" w="263167">
                    <a:moveTo>
                      <a:pt x="123394" y="139614"/>
                    </a:moveTo>
                    <a:cubicBezTo>
                      <a:pt x="88329" y="122134"/>
                      <a:pt x="157516" y="112931"/>
                      <a:pt x="121200" y="93686"/>
                    </a:cubicBezTo>
                    <a:cubicBezTo>
                      <a:pt x="112950" y="89309"/>
                      <a:pt x="101060" y="93500"/>
                      <a:pt x="98437" y="102263"/>
                    </a:cubicBezTo>
                    <a:cubicBezTo>
                      <a:pt x="97354" y="105903"/>
                      <a:pt x="97718" y="109804"/>
                      <a:pt x="96888" y="113500"/>
                    </a:cubicBezTo>
                    <a:cubicBezTo>
                      <a:pt x="94853" y="122535"/>
                      <a:pt x="84764" y="129087"/>
                      <a:pt x="75384" y="127472"/>
                    </a:cubicBezTo>
                    <a:cubicBezTo>
                      <a:pt x="64259" y="125550"/>
                      <a:pt x="57250" y="114247"/>
                      <a:pt x="55644" y="103383"/>
                    </a:cubicBezTo>
                    <a:cubicBezTo>
                      <a:pt x="54039" y="92519"/>
                      <a:pt x="56317" y="81488"/>
                      <a:pt x="56101" y="70521"/>
                    </a:cubicBezTo>
                    <a:cubicBezTo>
                      <a:pt x="55495" y="38705"/>
                      <a:pt x="31555" y="8614"/>
                      <a:pt x="0" y="0"/>
                    </a:cubicBezTo>
                    <a:lnTo>
                      <a:pt x="0" y="253712"/>
                    </a:lnTo>
                    <a:cubicBezTo>
                      <a:pt x="15773" y="253712"/>
                      <a:pt x="29801" y="241131"/>
                      <a:pt x="35569" y="226879"/>
                    </a:cubicBezTo>
                    <a:cubicBezTo>
                      <a:pt x="41327" y="212628"/>
                      <a:pt x="42568" y="196902"/>
                      <a:pt x="48859" y="182865"/>
                    </a:cubicBezTo>
                    <a:cubicBezTo>
                      <a:pt x="55140" y="168828"/>
                      <a:pt x="69224" y="155985"/>
                      <a:pt x="84801" y="158384"/>
                    </a:cubicBezTo>
                    <a:cubicBezTo>
                      <a:pt x="104429" y="161398"/>
                      <a:pt x="111858" y="184134"/>
                      <a:pt x="120249" y="201615"/>
                    </a:cubicBezTo>
                    <a:cubicBezTo>
                      <a:pt x="130664" y="223296"/>
                      <a:pt x="148920" y="241934"/>
                      <a:pt x="171982" y="250380"/>
                    </a:cubicBezTo>
                    <a:cubicBezTo>
                      <a:pt x="195044" y="258827"/>
                      <a:pt x="222848" y="255990"/>
                      <a:pt x="241887" y="240795"/>
                    </a:cubicBezTo>
                    <a:cubicBezTo>
                      <a:pt x="260927" y="225601"/>
                      <a:pt x="269038" y="197779"/>
                      <a:pt x="258528" y="176135"/>
                    </a:cubicBezTo>
                    <a:cubicBezTo>
                      <a:pt x="248019" y="154492"/>
                      <a:pt x="218349" y="142956"/>
                      <a:pt x="196351" y="153736"/>
                    </a:cubicBezTo>
                    <a:cubicBezTo>
                      <a:pt x="183518" y="160026"/>
                      <a:pt x="143460" y="186775"/>
                      <a:pt x="129087" y="186542"/>
                    </a:cubicBezTo>
                    <a:cubicBezTo>
                      <a:pt x="94778" y="185973"/>
                      <a:pt x="146540" y="151160"/>
                      <a:pt x="123403" y="139624"/>
                    </a:cubicBez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0" name="Google Shape;190;p21"/>
              <p:cNvGrpSpPr/>
              <p:nvPr/>
            </p:nvGrpSpPr>
            <p:grpSpPr>
              <a:xfrm flipH="1">
                <a:off x="-1526638" y="-1592226"/>
                <a:ext cx="3931529" cy="4263439"/>
                <a:chOff x="6766890" y="-432076"/>
                <a:chExt cx="2919814" cy="3166312"/>
              </a:xfrm>
            </p:grpSpPr>
            <p:sp>
              <p:nvSpPr>
                <p:cNvPr id="191" name="Google Shape;191;p21"/>
                <p:cNvSpPr/>
                <p:nvPr/>
              </p:nvSpPr>
              <p:spPr>
                <a:xfrm rot="351003">
                  <a:off x="6908466" y="-305289"/>
                  <a:ext cx="2636663" cy="2912738"/>
                </a:xfrm>
                <a:custGeom>
                  <a:rect b="b" l="l" r="r" t="t"/>
                  <a:pathLst>
                    <a:path extrusionOk="0" h="1583371" w="1433296">
                      <a:moveTo>
                        <a:pt x="1192652" y="390929"/>
                      </a:moveTo>
                      <a:cubicBezTo>
                        <a:pt x="1086407" y="374028"/>
                        <a:pt x="978153" y="373410"/>
                        <a:pt x="871805" y="388764"/>
                      </a:cubicBezTo>
                      <a:cubicBezTo>
                        <a:pt x="799669" y="398967"/>
                        <a:pt x="727740" y="413806"/>
                        <a:pt x="653802" y="412363"/>
                      </a:cubicBezTo>
                      <a:cubicBezTo>
                        <a:pt x="526740" y="410096"/>
                        <a:pt x="432552" y="359344"/>
                        <a:pt x="373453" y="245112"/>
                      </a:cubicBezTo>
                      <a:cubicBezTo>
                        <a:pt x="339447" y="184673"/>
                        <a:pt x="311365" y="117742"/>
                        <a:pt x="255976" y="77295"/>
                      </a:cubicBezTo>
                      <a:cubicBezTo>
                        <a:pt x="136695" y="-6794"/>
                        <a:pt x="-980" y="132890"/>
                        <a:pt x="85737" y="251707"/>
                      </a:cubicBezTo>
                      <a:cubicBezTo>
                        <a:pt x="148597" y="339043"/>
                        <a:pt x="263395" y="370731"/>
                        <a:pt x="334036" y="454253"/>
                      </a:cubicBezTo>
                      <a:cubicBezTo>
                        <a:pt x="360469" y="483622"/>
                        <a:pt x="382728" y="516753"/>
                        <a:pt x="399989" y="552460"/>
                      </a:cubicBezTo>
                      <a:cubicBezTo>
                        <a:pt x="416322" y="583839"/>
                        <a:pt x="426112" y="625007"/>
                        <a:pt x="438375" y="655716"/>
                      </a:cubicBezTo>
                      <a:cubicBezTo>
                        <a:pt x="450123" y="684107"/>
                        <a:pt x="468414" y="698225"/>
                        <a:pt x="495053" y="713373"/>
                      </a:cubicBezTo>
                      <a:cubicBezTo>
                        <a:pt x="636850" y="784478"/>
                        <a:pt x="781842" y="814723"/>
                        <a:pt x="864591" y="967856"/>
                      </a:cubicBezTo>
                      <a:cubicBezTo>
                        <a:pt x="921939" y="1069979"/>
                        <a:pt x="938117" y="1175245"/>
                        <a:pt x="980935" y="1276595"/>
                      </a:cubicBezTo>
                      <a:cubicBezTo>
                        <a:pt x="1004997" y="1334406"/>
                        <a:pt x="1039519" y="1386498"/>
                        <a:pt x="1093621" y="1420607"/>
                      </a:cubicBezTo>
                      <a:cubicBezTo>
                        <a:pt x="1174360" y="1473112"/>
                        <a:pt x="1272258" y="1481665"/>
                        <a:pt x="1368301" y="1465950"/>
                      </a:cubicBezTo>
                      <a:cubicBezTo>
                        <a:pt x="1398804" y="1460952"/>
                        <a:pt x="1427555" y="1481613"/>
                        <a:pt x="1432553" y="1512065"/>
                      </a:cubicBezTo>
                      <a:cubicBezTo>
                        <a:pt x="1437602" y="1542825"/>
                        <a:pt x="1416374" y="1571886"/>
                        <a:pt x="1385511" y="1576420"/>
                      </a:cubicBezTo>
                      <a:cubicBezTo>
                        <a:pt x="1308017" y="1587807"/>
                        <a:pt x="1225525" y="1586570"/>
                        <a:pt x="1146537" y="1562405"/>
                      </a:cubicBezTo>
                      <a:cubicBezTo>
                        <a:pt x="967332" y="1507582"/>
                        <a:pt x="894991" y="1374029"/>
                        <a:pt x="851607" y="1207499"/>
                      </a:cubicBezTo>
                      <a:cubicBezTo>
                        <a:pt x="832439" y="1140104"/>
                        <a:pt x="815281" y="1072916"/>
                        <a:pt x="783542" y="1012374"/>
                      </a:cubicBezTo>
                      <a:cubicBezTo>
                        <a:pt x="737994" y="919010"/>
                        <a:pt x="647206" y="873616"/>
                        <a:pt x="555955" y="832808"/>
                      </a:cubicBezTo>
                      <a:cubicBezTo>
                        <a:pt x="484696" y="799111"/>
                        <a:pt x="396330" y="766650"/>
                        <a:pt x="367116" y="684725"/>
                      </a:cubicBezTo>
                      <a:cubicBezTo>
                        <a:pt x="353152" y="647936"/>
                        <a:pt x="348824" y="617279"/>
                        <a:pt x="333057" y="583736"/>
                      </a:cubicBezTo>
                      <a:cubicBezTo>
                        <a:pt x="305801" y="522369"/>
                        <a:pt x="262262" y="473214"/>
                        <a:pt x="206408" y="434416"/>
                      </a:cubicBezTo>
                      <a:cubicBezTo>
                        <a:pt x="114333" y="372019"/>
                        <a:pt x="-7472" y="294731"/>
                        <a:pt x="359" y="165145"/>
                      </a:cubicBezTo>
                      <a:cubicBezTo>
                        <a:pt x="10201" y="23193"/>
                        <a:pt x="173587" y="-49509"/>
                        <a:pt x="285191" y="37878"/>
                      </a:cubicBezTo>
                      <a:cubicBezTo>
                        <a:pt x="377060" y="107076"/>
                        <a:pt x="392724" y="229861"/>
                        <a:pt x="468981" y="308231"/>
                      </a:cubicBezTo>
                      <a:cubicBezTo>
                        <a:pt x="517260" y="356149"/>
                        <a:pt x="587592" y="375522"/>
                        <a:pt x="654987" y="378820"/>
                      </a:cubicBezTo>
                      <a:cubicBezTo>
                        <a:pt x="725988" y="382221"/>
                        <a:pt x="797248" y="369546"/>
                        <a:pt x="868352" y="361611"/>
                      </a:cubicBezTo>
                      <a:cubicBezTo>
                        <a:pt x="977122" y="349039"/>
                        <a:pt x="1088210" y="352800"/>
                        <a:pt x="1195692" y="373152"/>
                      </a:cubicBezTo>
                      <a:cubicBezTo>
                        <a:pt x="1206718" y="375626"/>
                        <a:pt x="1204606" y="392371"/>
                        <a:pt x="1192600" y="390929"/>
                      </a:cubicBezTo>
                      <a:lnTo>
                        <a:pt x="1192600" y="39092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21"/>
                <p:cNvSpPr/>
                <p:nvPr/>
              </p:nvSpPr>
              <p:spPr>
                <a:xfrm rot="351003">
                  <a:off x="7819671" y="573504"/>
                  <a:ext cx="1688255" cy="1723639"/>
                </a:xfrm>
                <a:custGeom>
                  <a:rect b="b" l="l" r="r" t="t"/>
                  <a:pathLst>
                    <a:path extrusionOk="0" h="936974" w="917739">
                      <a:moveTo>
                        <a:pt x="886155" y="936919"/>
                      </a:moveTo>
                      <a:cubicBezTo>
                        <a:pt x="744358" y="938671"/>
                        <a:pt x="591998" y="899048"/>
                        <a:pt x="515483" y="768432"/>
                      </a:cubicBezTo>
                      <a:cubicBezTo>
                        <a:pt x="448088" y="653067"/>
                        <a:pt x="431446" y="513537"/>
                        <a:pt x="360547" y="404046"/>
                      </a:cubicBezTo>
                      <a:cubicBezTo>
                        <a:pt x="311856" y="324543"/>
                        <a:pt x="253529" y="288784"/>
                        <a:pt x="164545" y="261167"/>
                      </a:cubicBezTo>
                      <a:cubicBezTo>
                        <a:pt x="122810" y="246327"/>
                        <a:pt x="77416" y="228603"/>
                        <a:pt x="41967" y="193153"/>
                      </a:cubicBezTo>
                      <a:cubicBezTo>
                        <a:pt x="-4354" y="149769"/>
                        <a:pt x="-20121" y="61764"/>
                        <a:pt x="35165" y="18122"/>
                      </a:cubicBezTo>
                      <a:cubicBezTo>
                        <a:pt x="68657" y="-6661"/>
                        <a:pt x="122037" y="-8207"/>
                        <a:pt x="149345" y="27191"/>
                      </a:cubicBezTo>
                      <a:cubicBezTo>
                        <a:pt x="164751" y="48213"/>
                        <a:pt x="164751" y="72275"/>
                        <a:pt x="172789" y="93246"/>
                      </a:cubicBezTo>
                      <a:cubicBezTo>
                        <a:pt x="178972" y="109477"/>
                        <a:pt x="192781" y="123079"/>
                        <a:pt x="209887" y="130550"/>
                      </a:cubicBezTo>
                      <a:cubicBezTo>
                        <a:pt x="295831" y="165948"/>
                        <a:pt x="365545" y="90206"/>
                        <a:pt x="442575" y="59600"/>
                      </a:cubicBezTo>
                      <a:cubicBezTo>
                        <a:pt x="527849" y="24666"/>
                        <a:pt x="627963" y="31725"/>
                        <a:pt x="706744" y="77840"/>
                      </a:cubicBezTo>
                      <a:cubicBezTo>
                        <a:pt x="711021" y="80365"/>
                        <a:pt x="712464" y="85878"/>
                        <a:pt x="709991" y="90155"/>
                      </a:cubicBezTo>
                      <a:cubicBezTo>
                        <a:pt x="707517" y="94380"/>
                        <a:pt x="702107" y="95822"/>
                        <a:pt x="697831" y="93452"/>
                      </a:cubicBezTo>
                      <a:cubicBezTo>
                        <a:pt x="623222" y="51974"/>
                        <a:pt x="529240" y="47955"/>
                        <a:pt x="452056" y="81859"/>
                      </a:cubicBezTo>
                      <a:cubicBezTo>
                        <a:pt x="413309" y="98553"/>
                        <a:pt x="378426" y="125810"/>
                        <a:pt x="337309" y="146317"/>
                      </a:cubicBezTo>
                      <a:cubicBezTo>
                        <a:pt x="294698" y="168524"/>
                        <a:pt x="243842" y="177696"/>
                        <a:pt x="197727" y="158425"/>
                      </a:cubicBezTo>
                      <a:cubicBezTo>
                        <a:pt x="174387" y="148739"/>
                        <a:pt x="153416" y="130138"/>
                        <a:pt x="143162" y="105200"/>
                      </a:cubicBezTo>
                      <a:cubicBezTo>
                        <a:pt x="134506" y="85672"/>
                        <a:pt x="133836" y="62640"/>
                        <a:pt x="122604" y="47389"/>
                      </a:cubicBezTo>
                      <a:cubicBezTo>
                        <a:pt x="109825" y="29870"/>
                        <a:pt x="74015" y="31983"/>
                        <a:pt x="56961" y="46564"/>
                      </a:cubicBezTo>
                      <a:cubicBezTo>
                        <a:pt x="36660" y="63825"/>
                        <a:pt x="33877" y="92473"/>
                        <a:pt x="40936" y="117978"/>
                      </a:cubicBezTo>
                      <a:cubicBezTo>
                        <a:pt x="76437" y="223450"/>
                        <a:pt x="225706" y="214485"/>
                        <a:pt x="304900" y="275697"/>
                      </a:cubicBezTo>
                      <a:cubicBezTo>
                        <a:pt x="382909" y="329231"/>
                        <a:pt x="429178" y="414815"/>
                        <a:pt x="464422" y="498955"/>
                      </a:cubicBezTo>
                      <a:cubicBezTo>
                        <a:pt x="499047" y="577686"/>
                        <a:pt x="519141" y="666258"/>
                        <a:pt x="563968" y="737981"/>
                      </a:cubicBezTo>
                      <a:cubicBezTo>
                        <a:pt x="630075" y="848090"/>
                        <a:pt x="764813" y="876429"/>
                        <a:pt x="885382" y="872925"/>
                      </a:cubicBezTo>
                      <a:cubicBezTo>
                        <a:pt x="927633" y="872925"/>
                        <a:pt x="929179" y="935580"/>
                        <a:pt x="886052" y="936919"/>
                      </a:cubicBezTo>
                      <a:lnTo>
                        <a:pt x="886052" y="936919"/>
                      </a:lnTo>
                      <a:close/>
                    </a:path>
                  </a:pathLst>
                </a:custGeom>
                <a:solidFill>
                  <a:srgbClr val="FFE3D2">
                    <a:alpha val="4591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3" name="Google Shape;193;p21"/>
            <p:cNvGrpSpPr/>
            <p:nvPr/>
          </p:nvGrpSpPr>
          <p:grpSpPr>
            <a:xfrm>
              <a:off x="8291912" y="120850"/>
              <a:ext cx="753409" cy="837297"/>
              <a:chOff x="5587025" y="867005"/>
              <a:chExt cx="1175364" cy="1306439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6543645" y="1089090"/>
                <a:ext cx="218745" cy="218923"/>
              </a:xfrm>
              <a:custGeom>
                <a:rect b="b" l="l" r="r" t="t"/>
                <a:pathLst>
                  <a:path extrusionOk="0" h="11040" w="11031">
                    <a:moveTo>
                      <a:pt x="5516" y="0"/>
                    </a:moveTo>
                    <a:lnTo>
                      <a:pt x="7467" y="3574"/>
                    </a:lnTo>
                    <a:lnTo>
                      <a:pt x="11032" y="5525"/>
                    </a:lnTo>
                    <a:lnTo>
                      <a:pt x="7467" y="7476"/>
                    </a:lnTo>
                    <a:lnTo>
                      <a:pt x="5516" y="11041"/>
                    </a:lnTo>
                    <a:lnTo>
                      <a:pt x="3565" y="7476"/>
                    </a:lnTo>
                    <a:lnTo>
                      <a:pt x="0" y="5525"/>
                    </a:lnTo>
                    <a:lnTo>
                      <a:pt x="3565" y="3574"/>
                    </a:lnTo>
                    <a:lnTo>
                      <a:pt x="5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1"/>
              <p:cNvSpPr/>
              <p:nvPr/>
            </p:nvSpPr>
            <p:spPr>
              <a:xfrm>
                <a:off x="5587025" y="896431"/>
                <a:ext cx="837461" cy="1277012"/>
              </a:xfrm>
              <a:custGeom>
                <a:rect b="b" l="l" r="r" t="t"/>
                <a:pathLst>
                  <a:path extrusionOk="0" h="64398" w="42232">
                    <a:moveTo>
                      <a:pt x="1969" y="64399"/>
                    </a:moveTo>
                    <a:lnTo>
                      <a:pt x="16744" y="24966"/>
                    </a:lnTo>
                    <a:lnTo>
                      <a:pt x="0" y="21364"/>
                    </a:lnTo>
                    <a:lnTo>
                      <a:pt x="19011" y="20654"/>
                    </a:lnTo>
                    <a:lnTo>
                      <a:pt x="33291" y="0"/>
                    </a:lnTo>
                    <a:lnTo>
                      <a:pt x="27290" y="21028"/>
                    </a:lnTo>
                    <a:lnTo>
                      <a:pt x="42233" y="23706"/>
                    </a:lnTo>
                    <a:lnTo>
                      <a:pt x="25750" y="25461"/>
                    </a:lnTo>
                    <a:lnTo>
                      <a:pt x="1969" y="64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5805781" y="867005"/>
                <a:ext cx="55504" cy="55504"/>
              </a:xfrm>
              <a:custGeom>
                <a:rect b="b" l="l" r="r" t="t"/>
                <a:pathLst>
                  <a:path extrusionOk="0" h="2799" w="2799">
                    <a:moveTo>
                      <a:pt x="2800" y="1400"/>
                    </a:moveTo>
                    <a:cubicBezTo>
                      <a:pt x="2800" y="2173"/>
                      <a:pt x="2173" y="2800"/>
                      <a:pt x="1400" y="2800"/>
                    </a:cubicBezTo>
                    <a:cubicBezTo>
                      <a:pt x="627" y="2800"/>
                      <a:pt x="0" y="2173"/>
                      <a:pt x="0" y="1400"/>
                    </a:cubicBezTo>
                    <a:cubicBezTo>
                      <a:pt x="0" y="627"/>
                      <a:pt x="627" y="0"/>
                      <a:pt x="1400" y="0"/>
                    </a:cubicBezTo>
                    <a:cubicBezTo>
                      <a:pt x="2173" y="0"/>
                      <a:pt x="2800" y="627"/>
                      <a:pt x="2800" y="1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7" name="Google Shape;197;p21"/>
          <p:cNvSpPr txBox="1"/>
          <p:nvPr>
            <p:ph type="title"/>
          </p:nvPr>
        </p:nvSpPr>
        <p:spPr>
          <a:xfrm>
            <a:off x="713225" y="1613425"/>
            <a:ext cx="33072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1" type="subTitle"/>
          </p:nvPr>
        </p:nvSpPr>
        <p:spPr>
          <a:xfrm>
            <a:off x="713382" y="2526850"/>
            <a:ext cx="3307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9" name="Google Shape;199;p21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720000" y="941950"/>
            <a:ext cx="77040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grpSp>
        <p:nvGrpSpPr>
          <p:cNvPr id="203" name="Google Shape;203;p22"/>
          <p:cNvGrpSpPr/>
          <p:nvPr/>
        </p:nvGrpSpPr>
        <p:grpSpPr>
          <a:xfrm>
            <a:off x="6603412" y="-1960513"/>
            <a:ext cx="3931529" cy="4263439"/>
            <a:chOff x="6766890" y="-432076"/>
            <a:chExt cx="2919814" cy="3166312"/>
          </a:xfrm>
        </p:grpSpPr>
        <p:sp>
          <p:nvSpPr>
            <p:cNvPr id="204" name="Google Shape;204;p22"/>
            <p:cNvSpPr/>
            <p:nvPr/>
          </p:nvSpPr>
          <p:spPr>
            <a:xfrm rot="351003">
              <a:off x="6908466" y="-305289"/>
              <a:ext cx="2636663" cy="2912738"/>
            </a:xfrm>
            <a:custGeom>
              <a:rect b="b" l="l" r="r" t="t"/>
              <a:pathLst>
                <a:path extrusionOk="0" h="1583371" w="1433296">
                  <a:moveTo>
                    <a:pt x="1192652" y="390929"/>
                  </a:moveTo>
                  <a:cubicBezTo>
                    <a:pt x="1086407" y="374028"/>
                    <a:pt x="978153" y="373410"/>
                    <a:pt x="871805" y="388764"/>
                  </a:cubicBezTo>
                  <a:cubicBezTo>
                    <a:pt x="799669" y="398967"/>
                    <a:pt x="727740" y="413806"/>
                    <a:pt x="653802" y="412363"/>
                  </a:cubicBezTo>
                  <a:cubicBezTo>
                    <a:pt x="526740" y="410096"/>
                    <a:pt x="432552" y="359344"/>
                    <a:pt x="373453" y="245112"/>
                  </a:cubicBezTo>
                  <a:cubicBezTo>
                    <a:pt x="339447" y="184673"/>
                    <a:pt x="311365" y="117742"/>
                    <a:pt x="255976" y="77295"/>
                  </a:cubicBezTo>
                  <a:cubicBezTo>
                    <a:pt x="136695" y="-6794"/>
                    <a:pt x="-980" y="132890"/>
                    <a:pt x="85737" y="251707"/>
                  </a:cubicBezTo>
                  <a:cubicBezTo>
                    <a:pt x="148597" y="339043"/>
                    <a:pt x="263395" y="370731"/>
                    <a:pt x="334036" y="454253"/>
                  </a:cubicBezTo>
                  <a:cubicBezTo>
                    <a:pt x="360469" y="483622"/>
                    <a:pt x="382728" y="516753"/>
                    <a:pt x="399989" y="552460"/>
                  </a:cubicBezTo>
                  <a:cubicBezTo>
                    <a:pt x="416322" y="583839"/>
                    <a:pt x="426112" y="625007"/>
                    <a:pt x="438375" y="655716"/>
                  </a:cubicBezTo>
                  <a:cubicBezTo>
                    <a:pt x="450123" y="684107"/>
                    <a:pt x="468414" y="698225"/>
                    <a:pt x="495053" y="713373"/>
                  </a:cubicBezTo>
                  <a:cubicBezTo>
                    <a:pt x="636850" y="784478"/>
                    <a:pt x="781842" y="814723"/>
                    <a:pt x="864591" y="967856"/>
                  </a:cubicBezTo>
                  <a:cubicBezTo>
                    <a:pt x="921939" y="1069979"/>
                    <a:pt x="938117" y="1175245"/>
                    <a:pt x="980935" y="1276595"/>
                  </a:cubicBezTo>
                  <a:cubicBezTo>
                    <a:pt x="1004997" y="1334406"/>
                    <a:pt x="1039519" y="1386498"/>
                    <a:pt x="1093621" y="1420607"/>
                  </a:cubicBezTo>
                  <a:cubicBezTo>
                    <a:pt x="1174360" y="1473112"/>
                    <a:pt x="1272258" y="1481665"/>
                    <a:pt x="1368301" y="1465950"/>
                  </a:cubicBezTo>
                  <a:cubicBezTo>
                    <a:pt x="1398804" y="1460952"/>
                    <a:pt x="1427555" y="1481613"/>
                    <a:pt x="1432553" y="1512065"/>
                  </a:cubicBezTo>
                  <a:cubicBezTo>
                    <a:pt x="1437602" y="1542825"/>
                    <a:pt x="1416374" y="1571886"/>
                    <a:pt x="1385511" y="1576420"/>
                  </a:cubicBezTo>
                  <a:cubicBezTo>
                    <a:pt x="1308017" y="1587807"/>
                    <a:pt x="1225525" y="1586570"/>
                    <a:pt x="1146537" y="1562405"/>
                  </a:cubicBezTo>
                  <a:cubicBezTo>
                    <a:pt x="967332" y="1507582"/>
                    <a:pt x="894991" y="1374029"/>
                    <a:pt x="851607" y="1207499"/>
                  </a:cubicBezTo>
                  <a:cubicBezTo>
                    <a:pt x="832439" y="1140104"/>
                    <a:pt x="815281" y="1072916"/>
                    <a:pt x="783542" y="1012374"/>
                  </a:cubicBezTo>
                  <a:cubicBezTo>
                    <a:pt x="737994" y="919010"/>
                    <a:pt x="647206" y="873616"/>
                    <a:pt x="555955" y="832808"/>
                  </a:cubicBezTo>
                  <a:cubicBezTo>
                    <a:pt x="484696" y="799111"/>
                    <a:pt x="396330" y="766650"/>
                    <a:pt x="367116" y="684725"/>
                  </a:cubicBezTo>
                  <a:cubicBezTo>
                    <a:pt x="353152" y="647936"/>
                    <a:pt x="348824" y="617279"/>
                    <a:pt x="333057" y="583736"/>
                  </a:cubicBezTo>
                  <a:cubicBezTo>
                    <a:pt x="305801" y="522369"/>
                    <a:pt x="262262" y="473214"/>
                    <a:pt x="206408" y="434416"/>
                  </a:cubicBezTo>
                  <a:cubicBezTo>
                    <a:pt x="114333" y="372019"/>
                    <a:pt x="-7472" y="294731"/>
                    <a:pt x="359" y="165145"/>
                  </a:cubicBezTo>
                  <a:cubicBezTo>
                    <a:pt x="10201" y="23193"/>
                    <a:pt x="173587" y="-49509"/>
                    <a:pt x="285191" y="37878"/>
                  </a:cubicBezTo>
                  <a:cubicBezTo>
                    <a:pt x="377060" y="107076"/>
                    <a:pt x="392724" y="229861"/>
                    <a:pt x="468981" y="308231"/>
                  </a:cubicBezTo>
                  <a:cubicBezTo>
                    <a:pt x="517260" y="356149"/>
                    <a:pt x="587592" y="375522"/>
                    <a:pt x="654987" y="378820"/>
                  </a:cubicBezTo>
                  <a:cubicBezTo>
                    <a:pt x="725988" y="382221"/>
                    <a:pt x="797248" y="369546"/>
                    <a:pt x="868352" y="361611"/>
                  </a:cubicBezTo>
                  <a:cubicBezTo>
                    <a:pt x="977122" y="349039"/>
                    <a:pt x="1088210" y="352800"/>
                    <a:pt x="1195692" y="373152"/>
                  </a:cubicBezTo>
                  <a:cubicBezTo>
                    <a:pt x="1206718" y="375626"/>
                    <a:pt x="1204606" y="392371"/>
                    <a:pt x="1192600" y="390929"/>
                  </a:cubicBezTo>
                  <a:lnTo>
                    <a:pt x="1192600" y="39092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351003">
              <a:off x="7819671" y="573504"/>
              <a:ext cx="1688255" cy="1723639"/>
            </a:xfrm>
            <a:custGeom>
              <a:rect b="b" l="l" r="r" t="t"/>
              <a:pathLst>
                <a:path extrusionOk="0" h="936974" w="917739">
                  <a:moveTo>
                    <a:pt x="886155" y="936919"/>
                  </a:moveTo>
                  <a:cubicBezTo>
                    <a:pt x="744358" y="938671"/>
                    <a:pt x="591998" y="899048"/>
                    <a:pt x="515483" y="768432"/>
                  </a:cubicBezTo>
                  <a:cubicBezTo>
                    <a:pt x="448088" y="653067"/>
                    <a:pt x="431446" y="513537"/>
                    <a:pt x="360547" y="404046"/>
                  </a:cubicBezTo>
                  <a:cubicBezTo>
                    <a:pt x="311856" y="324543"/>
                    <a:pt x="253529" y="288784"/>
                    <a:pt x="164545" y="261167"/>
                  </a:cubicBezTo>
                  <a:cubicBezTo>
                    <a:pt x="122810" y="246327"/>
                    <a:pt x="77416" y="228603"/>
                    <a:pt x="41967" y="193153"/>
                  </a:cubicBezTo>
                  <a:cubicBezTo>
                    <a:pt x="-4354" y="149769"/>
                    <a:pt x="-20121" y="61764"/>
                    <a:pt x="35165" y="18122"/>
                  </a:cubicBezTo>
                  <a:cubicBezTo>
                    <a:pt x="68657" y="-6661"/>
                    <a:pt x="122037" y="-8207"/>
                    <a:pt x="149345" y="27191"/>
                  </a:cubicBezTo>
                  <a:cubicBezTo>
                    <a:pt x="164751" y="48213"/>
                    <a:pt x="164751" y="72275"/>
                    <a:pt x="172789" y="93246"/>
                  </a:cubicBezTo>
                  <a:cubicBezTo>
                    <a:pt x="178972" y="109477"/>
                    <a:pt x="192781" y="123079"/>
                    <a:pt x="209887" y="130550"/>
                  </a:cubicBezTo>
                  <a:cubicBezTo>
                    <a:pt x="295831" y="165948"/>
                    <a:pt x="365545" y="90206"/>
                    <a:pt x="442575" y="59600"/>
                  </a:cubicBezTo>
                  <a:cubicBezTo>
                    <a:pt x="527849" y="24666"/>
                    <a:pt x="627963" y="31725"/>
                    <a:pt x="706744" y="77840"/>
                  </a:cubicBezTo>
                  <a:cubicBezTo>
                    <a:pt x="711021" y="80365"/>
                    <a:pt x="712464" y="85878"/>
                    <a:pt x="709991" y="90155"/>
                  </a:cubicBezTo>
                  <a:cubicBezTo>
                    <a:pt x="707517" y="94380"/>
                    <a:pt x="702107" y="95822"/>
                    <a:pt x="697831" y="93452"/>
                  </a:cubicBezTo>
                  <a:cubicBezTo>
                    <a:pt x="623222" y="51974"/>
                    <a:pt x="529240" y="47955"/>
                    <a:pt x="452056" y="81859"/>
                  </a:cubicBezTo>
                  <a:cubicBezTo>
                    <a:pt x="413309" y="98553"/>
                    <a:pt x="378426" y="125810"/>
                    <a:pt x="337309" y="146317"/>
                  </a:cubicBezTo>
                  <a:cubicBezTo>
                    <a:pt x="294698" y="168524"/>
                    <a:pt x="243842" y="177696"/>
                    <a:pt x="197727" y="158425"/>
                  </a:cubicBezTo>
                  <a:cubicBezTo>
                    <a:pt x="174387" y="148739"/>
                    <a:pt x="153416" y="130138"/>
                    <a:pt x="143162" y="105200"/>
                  </a:cubicBezTo>
                  <a:cubicBezTo>
                    <a:pt x="134506" y="85672"/>
                    <a:pt x="133836" y="62640"/>
                    <a:pt x="122604" y="47389"/>
                  </a:cubicBezTo>
                  <a:cubicBezTo>
                    <a:pt x="109825" y="29870"/>
                    <a:pt x="74015" y="31983"/>
                    <a:pt x="56961" y="46564"/>
                  </a:cubicBezTo>
                  <a:cubicBezTo>
                    <a:pt x="36660" y="63825"/>
                    <a:pt x="33877" y="92473"/>
                    <a:pt x="40936" y="117978"/>
                  </a:cubicBezTo>
                  <a:cubicBezTo>
                    <a:pt x="76437" y="223450"/>
                    <a:pt x="225706" y="214485"/>
                    <a:pt x="304900" y="275697"/>
                  </a:cubicBezTo>
                  <a:cubicBezTo>
                    <a:pt x="382909" y="329231"/>
                    <a:pt x="429178" y="414815"/>
                    <a:pt x="464422" y="498955"/>
                  </a:cubicBezTo>
                  <a:cubicBezTo>
                    <a:pt x="499047" y="577686"/>
                    <a:pt x="519141" y="666258"/>
                    <a:pt x="563968" y="737981"/>
                  </a:cubicBezTo>
                  <a:cubicBezTo>
                    <a:pt x="630075" y="848090"/>
                    <a:pt x="764813" y="876429"/>
                    <a:pt x="885382" y="872925"/>
                  </a:cubicBezTo>
                  <a:cubicBezTo>
                    <a:pt x="927633" y="872925"/>
                    <a:pt x="929179" y="935580"/>
                    <a:pt x="886052" y="936919"/>
                  </a:cubicBezTo>
                  <a:lnTo>
                    <a:pt x="886052" y="93691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6" name="Google Shape;206;p22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idx="1" type="subTitle"/>
          </p:nvPr>
        </p:nvSpPr>
        <p:spPr>
          <a:xfrm>
            <a:off x="720000" y="941950"/>
            <a:ext cx="77040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b="0" sz="14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grpSp>
        <p:nvGrpSpPr>
          <p:cNvPr id="210" name="Google Shape;210;p23"/>
          <p:cNvGrpSpPr/>
          <p:nvPr/>
        </p:nvGrpSpPr>
        <p:grpSpPr>
          <a:xfrm>
            <a:off x="-1422813" y="-2178188"/>
            <a:ext cx="10566818" cy="7608876"/>
            <a:chOff x="-1422813" y="-2178188"/>
            <a:chExt cx="10566818" cy="7608876"/>
          </a:xfrm>
        </p:grpSpPr>
        <p:sp>
          <p:nvSpPr>
            <p:cNvPr id="211" name="Google Shape;211;p23"/>
            <p:cNvSpPr/>
            <p:nvPr/>
          </p:nvSpPr>
          <p:spPr>
            <a:xfrm flipH="1">
              <a:off x="5803100" y="2191975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2" name="Google Shape;212;p23"/>
            <p:cNvGrpSpPr/>
            <p:nvPr/>
          </p:nvGrpSpPr>
          <p:grpSpPr>
            <a:xfrm flipH="1">
              <a:off x="-1422813" y="-2178188"/>
              <a:ext cx="3931529" cy="4263439"/>
              <a:chOff x="6766890" y="-432076"/>
              <a:chExt cx="2919814" cy="3166312"/>
            </a:xfrm>
          </p:grpSpPr>
          <p:sp>
            <p:nvSpPr>
              <p:cNvPr id="213" name="Google Shape;213;p23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3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15" name="Google Shape;215;p23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4"/>
          <p:cNvSpPr txBox="1"/>
          <p:nvPr>
            <p:ph idx="1" type="subTitle"/>
          </p:nvPr>
        </p:nvSpPr>
        <p:spPr>
          <a:xfrm>
            <a:off x="720000" y="1170550"/>
            <a:ext cx="77040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9" name="Google Shape;219;p24"/>
          <p:cNvGrpSpPr/>
          <p:nvPr/>
        </p:nvGrpSpPr>
        <p:grpSpPr>
          <a:xfrm>
            <a:off x="-1574990" y="-1831463"/>
            <a:ext cx="11789456" cy="7857522"/>
            <a:chOff x="-1574990" y="-1831463"/>
            <a:chExt cx="11789456" cy="7857522"/>
          </a:xfrm>
        </p:grpSpPr>
        <p:sp>
          <p:nvSpPr>
            <p:cNvPr id="220" name="Google Shape;220;p24"/>
            <p:cNvSpPr/>
            <p:nvPr/>
          </p:nvSpPr>
          <p:spPr>
            <a:xfrm flipH="1" rot="-677">
              <a:off x="6873561" y="2787017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24"/>
            <p:cNvGrpSpPr/>
            <p:nvPr/>
          </p:nvGrpSpPr>
          <p:grpSpPr>
            <a:xfrm flipH="1">
              <a:off x="-1574990" y="-1831463"/>
              <a:ext cx="3931529" cy="4263439"/>
              <a:chOff x="6766890" y="-432076"/>
              <a:chExt cx="2919814" cy="3166312"/>
            </a:xfrm>
          </p:grpSpPr>
          <p:sp>
            <p:nvSpPr>
              <p:cNvPr id="222" name="Google Shape;222;p24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24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4" name="Google Shape;224;p24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24"/>
          <p:cNvGrpSpPr/>
          <p:nvPr/>
        </p:nvGrpSpPr>
        <p:grpSpPr>
          <a:xfrm>
            <a:off x="152393" y="4153800"/>
            <a:ext cx="536812" cy="837297"/>
            <a:chOff x="5587025" y="867005"/>
            <a:chExt cx="837461" cy="1306439"/>
          </a:xfrm>
        </p:grpSpPr>
        <p:sp>
          <p:nvSpPr>
            <p:cNvPr id="226" name="Google Shape;226;p24"/>
            <p:cNvSpPr/>
            <p:nvPr/>
          </p:nvSpPr>
          <p:spPr>
            <a:xfrm>
              <a:off x="5587025" y="896431"/>
              <a:ext cx="837461" cy="1277012"/>
            </a:xfrm>
            <a:custGeom>
              <a:rect b="b" l="l" r="r" t="t"/>
              <a:pathLst>
                <a:path extrusionOk="0" h="64398" w="42232">
                  <a:moveTo>
                    <a:pt x="1969" y="64399"/>
                  </a:moveTo>
                  <a:lnTo>
                    <a:pt x="16744" y="24966"/>
                  </a:lnTo>
                  <a:lnTo>
                    <a:pt x="0" y="21364"/>
                  </a:lnTo>
                  <a:lnTo>
                    <a:pt x="19011" y="20654"/>
                  </a:lnTo>
                  <a:lnTo>
                    <a:pt x="33291" y="0"/>
                  </a:lnTo>
                  <a:lnTo>
                    <a:pt x="27290" y="21028"/>
                  </a:lnTo>
                  <a:lnTo>
                    <a:pt x="42233" y="23706"/>
                  </a:lnTo>
                  <a:lnTo>
                    <a:pt x="25750" y="25461"/>
                  </a:lnTo>
                  <a:lnTo>
                    <a:pt x="1969" y="643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5805781" y="867005"/>
              <a:ext cx="55504" cy="55504"/>
            </a:xfrm>
            <a:custGeom>
              <a:rect b="b" l="l" r="r" t="t"/>
              <a:pathLst>
                <a:path extrusionOk="0" h="2799" w="2799">
                  <a:moveTo>
                    <a:pt x="2800" y="1400"/>
                  </a:moveTo>
                  <a:cubicBezTo>
                    <a:pt x="2800" y="2173"/>
                    <a:pt x="2173" y="2800"/>
                    <a:pt x="1400" y="2800"/>
                  </a:cubicBezTo>
                  <a:cubicBezTo>
                    <a:pt x="627" y="2800"/>
                    <a:pt x="0" y="2173"/>
                    <a:pt x="0" y="1400"/>
                  </a:cubicBezTo>
                  <a:cubicBezTo>
                    <a:pt x="0" y="627"/>
                    <a:pt x="627" y="0"/>
                    <a:pt x="1400" y="0"/>
                  </a:cubicBezTo>
                  <a:cubicBezTo>
                    <a:pt x="2173" y="0"/>
                    <a:pt x="2800" y="627"/>
                    <a:pt x="2800" y="14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1747808" y="3646250"/>
            <a:ext cx="3594300" cy="86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5"/>
          <p:cNvSpPr txBox="1"/>
          <p:nvPr>
            <p:ph idx="2" type="subTitle"/>
          </p:nvPr>
        </p:nvSpPr>
        <p:spPr>
          <a:xfrm>
            <a:off x="1747808" y="1941674"/>
            <a:ext cx="3594300" cy="860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3" type="subTitle"/>
          </p:nvPr>
        </p:nvSpPr>
        <p:spPr>
          <a:xfrm>
            <a:off x="1747811" y="1458975"/>
            <a:ext cx="35943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4" type="subTitle"/>
          </p:nvPr>
        </p:nvSpPr>
        <p:spPr>
          <a:xfrm>
            <a:off x="1747813" y="3167121"/>
            <a:ext cx="3594300" cy="558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234" name="Google Shape;234;p25"/>
          <p:cNvGrpSpPr/>
          <p:nvPr/>
        </p:nvGrpSpPr>
        <p:grpSpPr>
          <a:xfrm>
            <a:off x="-1563138" y="-1673213"/>
            <a:ext cx="10701898" cy="6816714"/>
            <a:chOff x="-1563138" y="-1673213"/>
            <a:chExt cx="10701898" cy="6816714"/>
          </a:xfrm>
        </p:grpSpPr>
        <p:sp>
          <p:nvSpPr>
            <p:cNvPr id="235" name="Google Shape;235;p25"/>
            <p:cNvSpPr/>
            <p:nvPr/>
          </p:nvSpPr>
          <p:spPr>
            <a:xfrm rot="-5399323">
              <a:off x="5848622" y="185369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6" name="Google Shape;236;p25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237" name="Google Shape;237;p25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39" name="Google Shape;239;p25"/>
          <p:cNvPicPr preferRelativeResize="0"/>
          <p:nvPr/>
        </p:nvPicPr>
        <p:blipFill rotWithShape="1">
          <a:blip r:embed="rId2">
            <a:alphaModFix/>
          </a:blip>
          <a:srcRect b="23549" l="43794" r="196" t="190"/>
          <a:stretch/>
        </p:blipFill>
        <p:spPr>
          <a:xfrm rot="-5400000">
            <a:off x="6118136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26"/>
          <p:cNvSpPr txBox="1"/>
          <p:nvPr>
            <p:ph idx="1" type="subTitle"/>
          </p:nvPr>
        </p:nvSpPr>
        <p:spPr>
          <a:xfrm>
            <a:off x="720000" y="3022850"/>
            <a:ext cx="5660100" cy="141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6"/>
          <p:cNvSpPr txBox="1"/>
          <p:nvPr>
            <p:ph idx="2" type="subTitle"/>
          </p:nvPr>
        </p:nvSpPr>
        <p:spPr>
          <a:xfrm>
            <a:off x="720000" y="1387925"/>
            <a:ext cx="5660100" cy="1416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26"/>
          <p:cNvGrpSpPr/>
          <p:nvPr/>
        </p:nvGrpSpPr>
        <p:grpSpPr>
          <a:xfrm>
            <a:off x="-1563138" y="-1673213"/>
            <a:ext cx="12722516" cy="7813637"/>
            <a:chOff x="-1563138" y="-1673213"/>
            <a:chExt cx="12722516" cy="7813637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6761200" y="1876979"/>
              <a:ext cx="4398178" cy="4263445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26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247" name="Google Shape;247;p26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9" name="Google Shape;249;p26"/>
          <p:cNvPicPr preferRelativeResize="0"/>
          <p:nvPr/>
        </p:nvPicPr>
        <p:blipFill rotWithShape="1">
          <a:blip r:embed="rId2">
            <a:alphaModFix/>
          </a:blip>
          <a:srcRect b="23549" l="43794" r="196" t="190"/>
          <a:stretch/>
        </p:blipFill>
        <p:spPr>
          <a:xfrm rot="-5400000">
            <a:off x="6118136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" type="subTitle"/>
          </p:nvPr>
        </p:nvSpPr>
        <p:spPr>
          <a:xfrm>
            <a:off x="1747797" y="1718698"/>
            <a:ext cx="326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2" type="subTitle"/>
          </p:nvPr>
        </p:nvSpPr>
        <p:spPr>
          <a:xfrm>
            <a:off x="1747797" y="2890247"/>
            <a:ext cx="326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idx="3" type="subTitle"/>
          </p:nvPr>
        </p:nvSpPr>
        <p:spPr>
          <a:xfrm>
            <a:off x="1747797" y="4061797"/>
            <a:ext cx="326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7"/>
          <p:cNvSpPr txBox="1"/>
          <p:nvPr>
            <p:ph idx="4" type="subTitle"/>
          </p:nvPr>
        </p:nvSpPr>
        <p:spPr>
          <a:xfrm>
            <a:off x="1747801" y="1267199"/>
            <a:ext cx="32616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6" name="Google Shape;256;p27"/>
          <p:cNvSpPr txBox="1"/>
          <p:nvPr>
            <p:ph idx="5" type="subTitle"/>
          </p:nvPr>
        </p:nvSpPr>
        <p:spPr>
          <a:xfrm>
            <a:off x="1747801" y="2438746"/>
            <a:ext cx="32616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6" type="subTitle"/>
          </p:nvPr>
        </p:nvSpPr>
        <p:spPr>
          <a:xfrm>
            <a:off x="1747801" y="3610294"/>
            <a:ext cx="3261600" cy="527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258" name="Google Shape;258;p27"/>
          <p:cNvGrpSpPr/>
          <p:nvPr/>
        </p:nvGrpSpPr>
        <p:grpSpPr>
          <a:xfrm>
            <a:off x="-1563138" y="-1673213"/>
            <a:ext cx="10333423" cy="6816714"/>
            <a:chOff x="-1563138" y="-1673213"/>
            <a:chExt cx="10333423" cy="6816714"/>
          </a:xfrm>
        </p:grpSpPr>
        <p:sp>
          <p:nvSpPr>
            <p:cNvPr id="259" name="Google Shape;259;p27"/>
            <p:cNvSpPr/>
            <p:nvPr/>
          </p:nvSpPr>
          <p:spPr>
            <a:xfrm flipH="1" rot="5399323">
              <a:off x="5480147" y="185369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27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261" name="Google Shape;261;p27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63" name="Google Shape;263;p27"/>
          <p:cNvPicPr preferRelativeResize="0"/>
          <p:nvPr/>
        </p:nvPicPr>
        <p:blipFill rotWithShape="1">
          <a:blip r:embed="rId2">
            <a:alphaModFix/>
          </a:blip>
          <a:srcRect b="23549" l="43794" r="196" t="190"/>
          <a:stretch/>
        </p:blipFill>
        <p:spPr>
          <a:xfrm rot="-5400000">
            <a:off x="6118136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8"/>
          <p:cNvGrpSpPr/>
          <p:nvPr/>
        </p:nvGrpSpPr>
        <p:grpSpPr>
          <a:xfrm>
            <a:off x="-957225" y="-1673213"/>
            <a:ext cx="11664525" cy="7568239"/>
            <a:chOff x="-957225" y="-1673213"/>
            <a:chExt cx="11664525" cy="7568239"/>
          </a:xfrm>
        </p:grpSpPr>
        <p:sp>
          <p:nvSpPr>
            <p:cNvPr id="266" name="Google Shape;266;p28"/>
            <p:cNvSpPr/>
            <p:nvPr/>
          </p:nvSpPr>
          <p:spPr>
            <a:xfrm>
              <a:off x="-957225" y="265631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7" name="Google Shape;267;p28"/>
            <p:cNvGrpSpPr/>
            <p:nvPr/>
          </p:nvGrpSpPr>
          <p:grpSpPr>
            <a:xfrm>
              <a:off x="6775771" y="-1673213"/>
              <a:ext cx="3931529" cy="4263439"/>
              <a:chOff x="6766890" y="-432076"/>
              <a:chExt cx="2919814" cy="3166312"/>
            </a:xfrm>
          </p:grpSpPr>
          <p:sp>
            <p:nvSpPr>
              <p:cNvPr id="268" name="Google Shape;268;p28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28"/>
            <p:cNvGrpSpPr/>
            <p:nvPr/>
          </p:nvGrpSpPr>
          <p:grpSpPr>
            <a:xfrm>
              <a:off x="152405" y="152388"/>
              <a:ext cx="753397" cy="837358"/>
              <a:chOff x="152405" y="152388"/>
              <a:chExt cx="753397" cy="837358"/>
            </a:xfrm>
          </p:grpSpPr>
          <p:sp>
            <p:nvSpPr>
              <p:cNvPr id="271" name="Google Shape;271;p28"/>
              <p:cNvSpPr/>
              <p:nvPr/>
            </p:nvSpPr>
            <p:spPr>
              <a:xfrm>
                <a:off x="765599" y="294723"/>
                <a:ext cx="140204" cy="140318"/>
              </a:xfrm>
              <a:custGeom>
                <a:rect b="b" l="l" r="r" t="t"/>
                <a:pathLst>
                  <a:path extrusionOk="0" h="11040" w="11031">
                    <a:moveTo>
                      <a:pt x="5516" y="0"/>
                    </a:moveTo>
                    <a:lnTo>
                      <a:pt x="7467" y="3574"/>
                    </a:lnTo>
                    <a:lnTo>
                      <a:pt x="11032" y="5525"/>
                    </a:lnTo>
                    <a:lnTo>
                      <a:pt x="7467" y="7476"/>
                    </a:lnTo>
                    <a:lnTo>
                      <a:pt x="5516" y="11041"/>
                    </a:lnTo>
                    <a:lnTo>
                      <a:pt x="3565" y="7476"/>
                    </a:lnTo>
                    <a:lnTo>
                      <a:pt x="0" y="5525"/>
                    </a:lnTo>
                    <a:lnTo>
                      <a:pt x="3565" y="3574"/>
                    </a:lnTo>
                    <a:lnTo>
                      <a:pt x="5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52405" y="171247"/>
                <a:ext cx="536769" cy="818499"/>
              </a:xfrm>
              <a:custGeom>
                <a:rect b="b" l="l" r="r" t="t"/>
                <a:pathLst>
                  <a:path extrusionOk="0" h="64398" w="42232">
                    <a:moveTo>
                      <a:pt x="1969" y="64399"/>
                    </a:moveTo>
                    <a:lnTo>
                      <a:pt x="16744" y="24966"/>
                    </a:lnTo>
                    <a:lnTo>
                      <a:pt x="0" y="21364"/>
                    </a:lnTo>
                    <a:lnTo>
                      <a:pt x="19011" y="20654"/>
                    </a:lnTo>
                    <a:lnTo>
                      <a:pt x="33291" y="0"/>
                    </a:lnTo>
                    <a:lnTo>
                      <a:pt x="27290" y="21028"/>
                    </a:lnTo>
                    <a:lnTo>
                      <a:pt x="42233" y="23706"/>
                    </a:lnTo>
                    <a:lnTo>
                      <a:pt x="25750" y="25461"/>
                    </a:lnTo>
                    <a:lnTo>
                      <a:pt x="1969" y="64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292628" y="152388"/>
                <a:ext cx="35575" cy="35575"/>
              </a:xfrm>
              <a:custGeom>
                <a:rect b="b" l="l" r="r" t="t"/>
                <a:pathLst>
                  <a:path extrusionOk="0" h="2799" w="2799">
                    <a:moveTo>
                      <a:pt x="2800" y="1400"/>
                    </a:moveTo>
                    <a:cubicBezTo>
                      <a:pt x="2800" y="2173"/>
                      <a:pt x="2173" y="2800"/>
                      <a:pt x="1400" y="2800"/>
                    </a:cubicBezTo>
                    <a:cubicBezTo>
                      <a:pt x="627" y="2800"/>
                      <a:pt x="0" y="2173"/>
                      <a:pt x="0" y="1400"/>
                    </a:cubicBezTo>
                    <a:cubicBezTo>
                      <a:pt x="0" y="627"/>
                      <a:pt x="627" y="0"/>
                      <a:pt x="1400" y="0"/>
                    </a:cubicBezTo>
                    <a:cubicBezTo>
                      <a:pt x="2173" y="0"/>
                      <a:pt x="2800" y="627"/>
                      <a:pt x="2800" y="1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4" name="Google Shape;274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5" name="Google Shape;275;p28"/>
          <p:cNvSpPr txBox="1"/>
          <p:nvPr>
            <p:ph idx="1" type="subTitle"/>
          </p:nvPr>
        </p:nvSpPr>
        <p:spPr>
          <a:xfrm>
            <a:off x="1181162" y="2179053"/>
            <a:ext cx="309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8"/>
          <p:cNvSpPr txBox="1"/>
          <p:nvPr>
            <p:ph idx="2" type="subTitle"/>
          </p:nvPr>
        </p:nvSpPr>
        <p:spPr>
          <a:xfrm>
            <a:off x="4867738" y="2179053"/>
            <a:ext cx="309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8"/>
          <p:cNvSpPr txBox="1"/>
          <p:nvPr>
            <p:ph idx="3" type="subTitle"/>
          </p:nvPr>
        </p:nvSpPr>
        <p:spPr>
          <a:xfrm>
            <a:off x="1181162" y="3917254"/>
            <a:ext cx="309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28"/>
          <p:cNvSpPr txBox="1"/>
          <p:nvPr>
            <p:ph idx="4" type="subTitle"/>
          </p:nvPr>
        </p:nvSpPr>
        <p:spPr>
          <a:xfrm>
            <a:off x="4867738" y="3917253"/>
            <a:ext cx="30951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8"/>
          <p:cNvSpPr txBox="1"/>
          <p:nvPr>
            <p:ph idx="5" type="subTitle"/>
          </p:nvPr>
        </p:nvSpPr>
        <p:spPr>
          <a:xfrm>
            <a:off x="1181162" y="1762341"/>
            <a:ext cx="3095100" cy="4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80" name="Google Shape;280;p28"/>
          <p:cNvSpPr txBox="1"/>
          <p:nvPr>
            <p:ph idx="6" type="subTitle"/>
          </p:nvPr>
        </p:nvSpPr>
        <p:spPr>
          <a:xfrm>
            <a:off x="1181162" y="3511003"/>
            <a:ext cx="3095100" cy="4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81" name="Google Shape;281;p28"/>
          <p:cNvSpPr txBox="1"/>
          <p:nvPr>
            <p:ph idx="7" type="subTitle"/>
          </p:nvPr>
        </p:nvSpPr>
        <p:spPr>
          <a:xfrm>
            <a:off x="4867738" y="1762341"/>
            <a:ext cx="3095100" cy="4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82" name="Google Shape;282;p28"/>
          <p:cNvSpPr txBox="1"/>
          <p:nvPr>
            <p:ph idx="8" type="subTitle"/>
          </p:nvPr>
        </p:nvSpPr>
        <p:spPr>
          <a:xfrm>
            <a:off x="4867738" y="3511003"/>
            <a:ext cx="3095100" cy="4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id="283" name="Google Shape;283;p28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9"/>
          <p:cNvSpPr txBox="1"/>
          <p:nvPr>
            <p:ph idx="1" type="subTitle"/>
          </p:nvPr>
        </p:nvSpPr>
        <p:spPr>
          <a:xfrm>
            <a:off x="718200" y="1733449"/>
            <a:ext cx="3629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2" type="subTitle"/>
          </p:nvPr>
        </p:nvSpPr>
        <p:spPr>
          <a:xfrm>
            <a:off x="718200" y="2812562"/>
            <a:ext cx="3629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9"/>
          <p:cNvSpPr txBox="1"/>
          <p:nvPr>
            <p:ph idx="3" type="subTitle"/>
          </p:nvPr>
        </p:nvSpPr>
        <p:spPr>
          <a:xfrm>
            <a:off x="4791300" y="1733449"/>
            <a:ext cx="3629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idx="4" type="subTitle"/>
          </p:nvPr>
        </p:nvSpPr>
        <p:spPr>
          <a:xfrm>
            <a:off x="4791300" y="2812562"/>
            <a:ext cx="3629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9"/>
          <p:cNvSpPr txBox="1"/>
          <p:nvPr>
            <p:ph idx="5" type="subTitle"/>
          </p:nvPr>
        </p:nvSpPr>
        <p:spPr>
          <a:xfrm>
            <a:off x="718200" y="3891675"/>
            <a:ext cx="3629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9"/>
          <p:cNvSpPr txBox="1"/>
          <p:nvPr>
            <p:ph idx="6" type="subTitle"/>
          </p:nvPr>
        </p:nvSpPr>
        <p:spPr>
          <a:xfrm>
            <a:off x="4791300" y="3891675"/>
            <a:ext cx="36291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9"/>
          <p:cNvSpPr txBox="1"/>
          <p:nvPr>
            <p:ph idx="7" type="subTitle"/>
          </p:nvPr>
        </p:nvSpPr>
        <p:spPr>
          <a:xfrm>
            <a:off x="718200" y="132485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8" type="subTitle"/>
          </p:nvPr>
        </p:nvSpPr>
        <p:spPr>
          <a:xfrm>
            <a:off x="718200" y="239980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9" type="subTitle"/>
          </p:nvPr>
        </p:nvSpPr>
        <p:spPr>
          <a:xfrm>
            <a:off x="718200" y="347475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13" type="subTitle"/>
          </p:nvPr>
        </p:nvSpPr>
        <p:spPr>
          <a:xfrm>
            <a:off x="4791300" y="132485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14" type="subTitle"/>
          </p:nvPr>
        </p:nvSpPr>
        <p:spPr>
          <a:xfrm>
            <a:off x="4791300" y="239980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15" type="subTitle"/>
          </p:nvPr>
        </p:nvSpPr>
        <p:spPr>
          <a:xfrm>
            <a:off x="4791300" y="3474750"/>
            <a:ext cx="36345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298" name="Google Shape;298;p29"/>
          <p:cNvGrpSpPr/>
          <p:nvPr/>
        </p:nvGrpSpPr>
        <p:grpSpPr>
          <a:xfrm>
            <a:off x="-1563138" y="-1673213"/>
            <a:ext cx="10707140" cy="8056047"/>
            <a:chOff x="-1563138" y="-1673213"/>
            <a:chExt cx="10707140" cy="8056047"/>
          </a:xfrm>
        </p:grpSpPr>
        <p:sp>
          <p:nvSpPr>
            <p:cNvPr id="299" name="Google Shape;299;p29"/>
            <p:cNvSpPr/>
            <p:nvPr/>
          </p:nvSpPr>
          <p:spPr>
            <a:xfrm flipH="1" rot="-677">
              <a:off x="5803097" y="314379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300;p29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301" name="Google Shape;301;p29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03" name="Google Shape;303;p29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0"/>
          <p:cNvGrpSpPr/>
          <p:nvPr/>
        </p:nvGrpSpPr>
        <p:grpSpPr>
          <a:xfrm>
            <a:off x="-1563138" y="-1673213"/>
            <a:ext cx="11363447" cy="6816710"/>
            <a:chOff x="-1563138" y="-1673213"/>
            <a:chExt cx="11363447" cy="6816710"/>
          </a:xfrm>
        </p:grpSpPr>
        <p:grpSp>
          <p:nvGrpSpPr>
            <p:cNvPr id="306" name="Google Shape;306;p30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307" name="Google Shape;307;p30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30"/>
            <p:cNvSpPr/>
            <p:nvPr/>
          </p:nvSpPr>
          <p:spPr>
            <a:xfrm rot="-5400000">
              <a:off x="6510500" y="1853687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0"/>
          <p:cNvSpPr txBox="1"/>
          <p:nvPr>
            <p:ph hasCustomPrompt="1" type="title"/>
          </p:nvPr>
        </p:nvSpPr>
        <p:spPr>
          <a:xfrm>
            <a:off x="2223600" y="69201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30"/>
          <p:cNvSpPr txBox="1"/>
          <p:nvPr>
            <p:ph idx="1" type="subTitle"/>
          </p:nvPr>
        </p:nvSpPr>
        <p:spPr>
          <a:xfrm>
            <a:off x="2223600" y="1316875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2" name="Google Shape;312;p30"/>
          <p:cNvSpPr txBox="1"/>
          <p:nvPr>
            <p:ph hasCustomPrompt="1" idx="2" type="title"/>
          </p:nvPr>
        </p:nvSpPr>
        <p:spPr>
          <a:xfrm>
            <a:off x="2223600" y="207173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3" name="Google Shape;313;p30"/>
          <p:cNvSpPr txBox="1"/>
          <p:nvPr>
            <p:ph idx="3" type="subTitle"/>
          </p:nvPr>
        </p:nvSpPr>
        <p:spPr>
          <a:xfrm>
            <a:off x="2223600" y="2699163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4" name="Google Shape;314;p30"/>
          <p:cNvSpPr txBox="1"/>
          <p:nvPr>
            <p:ph hasCustomPrompt="1" idx="4" type="title"/>
          </p:nvPr>
        </p:nvSpPr>
        <p:spPr>
          <a:xfrm>
            <a:off x="2223600" y="344888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30"/>
          <p:cNvSpPr txBox="1"/>
          <p:nvPr>
            <p:ph idx="5" type="subTitle"/>
          </p:nvPr>
        </p:nvSpPr>
        <p:spPr>
          <a:xfrm>
            <a:off x="2223600" y="4078881"/>
            <a:ext cx="4696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16" name="Google Shape;316;p30"/>
          <p:cNvGrpSpPr/>
          <p:nvPr/>
        </p:nvGrpSpPr>
        <p:grpSpPr>
          <a:xfrm>
            <a:off x="0" y="-1202"/>
            <a:ext cx="9144000" cy="5145902"/>
            <a:chOff x="0" y="-1202"/>
            <a:chExt cx="9144000" cy="5145902"/>
          </a:xfrm>
        </p:grpSpPr>
        <p:pic>
          <p:nvPicPr>
            <p:cNvPr id="317" name="Google Shape;317;p30"/>
            <p:cNvPicPr preferRelativeResize="0"/>
            <p:nvPr/>
          </p:nvPicPr>
          <p:blipFill rotWithShape="1">
            <a:blip r:embed="rId2">
              <a:alphaModFix/>
            </a:blip>
            <a:srcRect b="23549" l="43794" r="196" t="190"/>
            <a:stretch/>
          </p:blipFill>
          <p:spPr>
            <a:xfrm rot="-5400000">
              <a:off x="6118136" y="2118836"/>
              <a:ext cx="5145902" cy="90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0"/>
            <p:cNvPicPr preferRelativeResize="0"/>
            <p:nvPr/>
          </p:nvPicPr>
          <p:blipFill rotWithShape="1">
            <a:blip r:embed="rId2">
              <a:alphaModFix/>
            </a:blip>
            <a:srcRect b="23549" l="43794" r="196" t="190"/>
            <a:stretch/>
          </p:blipFill>
          <p:spPr>
            <a:xfrm flipH="1" rot="5400000">
              <a:off x="-2120039" y="2118836"/>
              <a:ext cx="5145902" cy="905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720000" y="1170550"/>
            <a:ext cx="7704000" cy="3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1" name="Google Shape;31;p4"/>
          <p:cNvGrpSpPr/>
          <p:nvPr/>
        </p:nvGrpSpPr>
        <p:grpSpPr>
          <a:xfrm>
            <a:off x="-1563138" y="-1673213"/>
            <a:ext cx="12387873" cy="5482458"/>
            <a:chOff x="-1563138" y="-1673213"/>
            <a:chExt cx="12387873" cy="5482458"/>
          </a:xfrm>
        </p:grpSpPr>
        <p:grpSp>
          <p:nvGrpSpPr>
            <p:cNvPr id="32" name="Google Shape;32;p4"/>
            <p:cNvGrpSpPr/>
            <p:nvPr/>
          </p:nvGrpSpPr>
          <p:grpSpPr>
            <a:xfrm flipH="1">
              <a:off x="-1563138" y="-1673213"/>
              <a:ext cx="3931529" cy="4263439"/>
              <a:chOff x="6766890" y="-432076"/>
              <a:chExt cx="2919814" cy="3166312"/>
            </a:xfrm>
          </p:grpSpPr>
          <p:sp>
            <p:nvSpPr>
              <p:cNvPr id="33" name="Google Shape;33;p4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" name="Google Shape;35;p4"/>
            <p:cNvSpPr/>
            <p:nvPr/>
          </p:nvSpPr>
          <p:spPr>
            <a:xfrm flipH="1" rot="-3589779">
              <a:off x="6914822" y="-68300"/>
              <a:ext cx="3340822" cy="3238867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67106" l="0" r="0" t="0"/>
          <a:stretch/>
        </p:blipFill>
        <p:spPr>
          <a:xfrm>
            <a:off x="0" y="4754300"/>
            <a:ext cx="9143997" cy="3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1"/>
          <p:cNvGrpSpPr/>
          <p:nvPr/>
        </p:nvGrpSpPr>
        <p:grpSpPr>
          <a:xfrm>
            <a:off x="-1574990" y="-1831463"/>
            <a:ext cx="10801332" cy="6974962"/>
            <a:chOff x="-1574990" y="-1831463"/>
            <a:chExt cx="10801332" cy="6974962"/>
          </a:xfrm>
        </p:grpSpPr>
        <p:sp>
          <p:nvSpPr>
            <p:cNvPr id="321" name="Google Shape;321;p31"/>
            <p:cNvSpPr/>
            <p:nvPr/>
          </p:nvSpPr>
          <p:spPr>
            <a:xfrm rot="-5400000">
              <a:off x="5936214" y="1853371"/>
              <a:ext cx="3340905" cy="3239351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31"/>
            <p:cNvGrpSpPr/>
            <p:nvPr/>
          </p:nvGrpSpPr>
          <p:grpSpPr>
            <a:xfrm flipH="1">
              <a:off x="-1574990" y="-1831463"/>
              <a:ext cx="3931529" cy="4263439"/>
              <a:chOff x="6766890" y="-432076"/>
              <a:chExt cx="2919814" cy="3166312"/>
            </a:xfrm>
          </p:grpSpPr>
          <p:sp>
            <p:nvSpPr>
              <p:cNvPr id="323" name="Google Shape;323;p31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5" name="Google Shape;325;p31"/>
          <p:cNvSpPr txBox="1"/>
          <p:nvPr>
            <p:ph type="title"/>
          </p:nvPr>
        </p:nvSpPr>
        <p:spPr>
          <a:xfrm>
            <a:off x="717250" y="585525"/>
            <a:ext cx="4945800" cy="936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31"/>
          <p:cNvSpPr txBox="1"/>
          <p:nvPr>
            <p:ph idx="1" type="subTitle"/>
          </p:nvPr>
        </p:nvSpPr>
        <p:spPr>
          <a:xfrm>
            <a:off x="717258" y="2281733"/>
            <a:ext cx="4945800" cy="105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1"/>
          <p:cNvSpPr txBox="1"/>
          <p:nvPr/>
        </p:nvSpPr>
        <p:spPr>
          <a:xfrm>
            <a:off x="717258" y="3602017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8" name="Google Shape;328;p31"/>
          <p:cNvPicPr preferRelativeResize="0"/>
          <p:nvPr/>
        </p:nvPicPr>
        <p:blipFill rotWithShape="1">
          <a:blip r:embed="rId5">
            <a:alphaModFix/>
          </a:blip>
          <a:srcRect b="23549" l="43794" r="196" t="190"/>
          <a:stretch/>
        </p:blipFill>
        <p:spPr>
          <a:xfrm rot="-5400000">
            <a:off x="6118136" y="2118836"/>
            <a:ext cx="5145902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32"/>
          <p:cNvGrpSpPr/>
          <p:nvPr/>
        </p:nvGrpSpPr>
        <p:grpSpPr>
          <a:xfrm>
            <a:off x="0" y="-2096263"/>
            <a:ext cx="10325091" cy="7344026"/>
            <a:chOff x="0" y="-2096263"/>
            <a:chExt cx="10325091" cy="7344026"/>
          </a:xfrm>
        </p:grpSpPr>
        <p:sp>
          <p:nvSpPr>
            <p:cNvPr id="331" name="Google Shape;331;p32"/>
            <p:cNvSpPr/>
            <p:nvPr/>
          </p:nvSpPr>
          <p:spPr>
            <a:xfrm>
              <a:off x="0" y="2009050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2" name="Google Shape;332;p32"/>
            <p:cNvGrpSpPr/>
            <p:nvPr/>
          </p:nvGrpSpPr>
          <p:grpSpPr>
            <a:xfrm>
              <a:off x="6393562" y="-2096263"/>
              <a:ext cx="3931529" cy="4263439"/>
              <a:chOff x="6766890" y="-432076"/>
              <a:chExt cx="2919814" cy="3166312"/>
            </a:xfrm>
          </p:grpSpPr>
          <p:sp>
            <p:nvSpPr>
              <p:cNvPr id="333" name="Google Shape;333;p32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32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32"/>
              <p:cNvSpPr/>
              <p:nvPr/>
            </p:nvSpPr>
            <p:spPr>
              <a:xfrm rot="351003">
                <a:off x="8704807" y="889399"/>
                <a:ext cx="494356" cy="1080623"/>
              </a:xfrm>
              <a:custGeom>
                <a:rect b="b" l="l" r="r" t="t"/>
                <a:pathLst>
                  <a:path extrusionOk="0" h="587429" w="268733">
                    <a:moveTo>
                      <a:pt x="218084" y="29102"/>
                    </a:moveTo>
                    <a:cubicBezTo>
                      <a:pt x="177483" y="-5419"/>
                      <a:pt x="114055" y="-9747"/>
                      <a:pt x="69074" y="18901"/>
                    </a:cubicBezTo>
                    <a:cubicBezTo>
                      <a:pt x="27647" y="45333"/>
                      <a:pt x="4873" y="94746"/>
                      <a:pt x="803" y="143694"/>
                    </a:cubicBezTo>
                    <a:cubicBezTo>
                      <a:pt x="-3319" y="192643"/>
                      <a:pt x="8995" y="241541"/>
                      <a:pt x="24865" y="288016"/>
                    </a:cubicBezTo>
                    <a:cubicBezTo>
                      <a:pt x="46351" y="350826"/>
                      <a:pt x="74896" y="411677"/>
                      <a:pt x="115034" y="464542"/>
                    </a:cubicBezTo>
                    <a:cubicBezTo>
                      <a:pt x="155172" y="517355"/>
                      <a:pt x="207419" y="561976"/>
                      <a:pt x="268734" y="587429"/>
                    </a:cubicBezTo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36" name="Google Shape;336;p32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33"/>
          <p:cNvGrpSpPr/>
          <p:nvPr/>
        </p:nvGrpSpPr>
        <p:grpSpPr>
          <a:xfrm>
            <a:off x="5721266" y="-2895368"/>
            <a:ext cx="5764798" cy="8052966"/>
            <a:chOff x="5721266" y="-2895368"/>
            <a:chExt cx="5764798" cy="8052966"/>
          </a:xfrm>
        </p:grpSpPr>
        <p:sp>
          <p:nvSpPr>
            <p:cNvPr id="339" name="Google Shape;339;p33"/>
            <p:cNvSpPr/>
            <p:nvPr/>
          </p:nvSpPr>
          <p:spPr>
            <a:xfrm rot="-5400000">
              <a:off x="5853864" y="1867471"/>
              <a:ext cx="3340905" cy="3239351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0" name="Google Shape;340;p33"/>
            <p:cNvGrpSpPr/>
            <p:nvPr/>
          </p:nvGrpSpPr>
          <p:grpSpPr>
            <a:xfrm rot="-2463854">
              <a:off x="6637950" y="-2128526"/>
              <a:ext cx="3931431" cy="4263332"/>
              <a:chOff x="6766890" y="-432076"/>
              <a:chExt cx="2919814" cy="3166312"/>
            </a:xfrm>
          </p:grpSpPr>
          <p:sp>
            <p:nvSpPr>
              <p:cNvPr id="341" name="Google Shape;341;p33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43" name="Google Shape;343;p33"/>
          <p:cNvPicPr preferRelativeResize="0"/>
          <p:nvPr/>
        </p:nvPicPr>
        <p:blipFill rotWithShape="1">
          <a:blip r:embed="rId2">
            <a:alphaModFix/>
          </a:blip>
          <a:srcRect b="23442" l="43255" r="0" t="0"/>
          <a:stretch/>
        </p:blipFill>
        <p:spPr>
          <a:xfrm flipH="1" rot="5400000">
            <a:off x="-2153239" y="2118832"/>
            <a:ext cx="518857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5321946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31645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5321946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316454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1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 sz="24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43" name="Google Shape;43;p5"/>
          <p:cNvGrpSpPr/>
          <p:nvPr/>
        </p:nvGrpSpPr>
        <p:grpSpPr>
          <a:xfrm>
            <a:off x="-2441770" y="-2571096"/>
            <a:ext cx="11856650" cy="8896747"/>
            <a:chOff x="-2441770" y="-2571096"/>
            <a:chExt cx="11856650" cy="8896747"/>
          </a:xfrm>
        </p:grpSpPr>
        <p:sp>
          <p:nvSpPr>
            <p:cNvPr id="44" name="Google Shape;44;p5"/>
            <p:cNvSpPr/>
            <p:nvPr/>
          </p:nvSpPr>
          <p:spPr>
            <a:xfrm flipH="1">
              <a:off x="6073975" y="3086937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5"/>
            <p:cNvGrpSpPr/>
            <p:nvPr/>
          </p:nvGrpSpPr>
          <p:grpSpPr>
            <a:xfrm flipH="1" rot="2417330">
              <a:off x="-1529606" y="-1805610"/>
              <a:ext cx="3931519" cy="4263428"/>
              <a:chOff x="6701390" y="-354809"/>
              <a:chExt cx="2919814" cy="3166312"/>
            </a:xfrm>
          </p:grpSpPr>
          <p:sp>
            <p:nvSpPr>
              <p:cNvPr id="46" name="Google Shape;46;p5"/>
              <p:cNvSpPr/>
              <p:nvPr/>
            </p:nvSpPr>
            <p:spPr>
              <a:xfrm rot="351003">
                <a:off x="6842965" y="-228023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 rot="351003">
                <a:off x="7754170" y="650770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8" name="Google Shape;48;p5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-1056765" y="-1673213"/>
            <a:ext cx="11764065" cy="7706797"/>
            <a:chOff x="-1056765" y="-1673213"/>
            <a:chExt cx="11764065" cy="7706797"/>
          </a:xfrm>
        </p:grpSpPr>
        <p:sp>
          <p:nvSpPr>
            <p:cNvPr id="51" name="Google Shape;51;p6"/>
            <p:cNvSpPr/>
            <p:nvPr/>
          </p:nvSpPr>
          <p:spPr>
            <a:xfrm rot="677">
              <a:off x="-1056765" y="2794542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2" name="Google Shape;52;p6"/>
            <p:cNvGrpSpPr/>
            <p:nvPr/>
          </p:nvGrpSpPr>
          <p:grpSpPr>
            <a:xfrm>
              <a:off x="152405" y="152388"/>
              <a:ext cx="753397" cy="837358"/>
              <a:chOff x="152405" y="152388"/>
              <a:chExt cx="753397" cy="837358"/>
            </a:xfrm>
          </p:grpSpPr>
          <p:sp>
            <p:nvSpPr>
              <p:cNvPr id="53" name="Google Shape;53;p6"/>
              <p:cNvSpPr/>
              <p:nvPr/>
            </p:nvSpPr>
            <p:spPr>
              <a:xfrm>
                <a:off x="765599" y="294723"/>
                <a:ext cx="140204" cy="140318"/>
              </a:xfrm>
              <a:custGeom>
                <a:rect b="b" l="l" r="r" t="t"/>
                <a:pathLst>
                  <a:path extrusionOk="0" h="11040" w="11031">
                    <a:moveTo>
                      <a:pt x="5516" y="0"/>
                    </a:moveTo>
                    <a:lnTo>
                      <a:pt x="7467" y="3574"/>
                    </a:lnTo>
                    <a:lnTo>
                      <a:pt x="11032" y="5525"/>
                    </a:lnTo>
                    <a:lnTo>
                      <a:pt x="7467" y="7476"/>
                    </a:lnTo>
                    <a:lnTo>
                      <a:pt x="5516" y="11041"/>
                    </a:lnTo>
                    <a:lnTo>
                      <a:pt x="3565" y="7476"/>
                    </a:lnTo>
                    <a:lnTo>
                      <a:pt x="0" y="5525"/>
                    </a:lnTo>
                    <a:lnTo>
                      <a:pt x="3565" y="3574"/>
                    </a:lnTo>
                    <a:lnTo>
                      <a:pt x="5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152405" y="171247"/>
                <a:ext cx="536769" cy="818499"/>
              </a:xfrm>
              <a:custGeom>
                <a:rect b="b" l="l" r="r" t="t"/>
                <a:pathLst>
                  <a:path extrusionOk="0" h="64398" w="42232">
                    <a:moveTo>
                      <a:pt x="1969" y="64399"/>
                    </a:moveTo>
                    <a:lnTo>
                      <a:pt x="16744" y="24966"/>
                    </a:lnTo>
                    <a:lnTo>
                      <a:pt x="0" y="21364"/>
                    </a:lnTo>
                    <a:lnTo>
                      <a:pt x="19011" y="20654"/>
                    </a:lnTo>
                    <a:lnTo>
                      <a:pt x="33291" y="0"/>
                    </a:lnTo>
                    <a:lnTo>
                      <a:pt x="27290" y="21028"/>
                    </a:lnTo>
                    <a:lnTo>
                      <a:pt x="42233" y="23706"/>
                    </a:lnTo>
                    <a:lnTo>
                      <a:pt x="25750" y="25461"/>
                    </a:lnTo>
                    <a:lnTo>
                      <a:pt x="1969" y="6439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292628" y="152388"/>
                <a:ext cx="35575" cy="35575"/>
              </a:xfrm>
              <a:custGeom>
                <a:rect b="b" l="l" r="r" t="t"/>
                <a:pathLst>
                  <a:path extrusionOk="0" h="2799" w="2799">
                    <a:moveTo>
                      <a:pt x="2800" y="1400"/>
                    </a:moveTo>
                    <a:cubicBezTo>
                      <a:pt x="2800" y="2173"/>
                      <a:pt x="2173" y="2800"/>
                      <a:pt x="1400" y="2800"/>
                    </a:cubicBezTo>
                    <a:cubicBezTo>
                      <a:pt x="627" y="2800"/>
                      <a:pt x="0" y="2173"/>
                      <a:pt x="0" y="1400"/>
                    </a:cubicBezTo>
                    <a:cubicBezTo>
                      <a:pt x="0" y="627"/>
                      <a:pt x="627" y="0"/>
                      <a:pt x="1400" y="0"/>
                    </a:cubicBezTo>
                    <a:cubicBezTo>
                      <a:pt x="2173" y="0"/>
                      <a:pt x="2800" y="627"/>
                      <a:pt x="2800" y="140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56;p6"/>
            <p:cNvGrpSpPr/>
            <p:nvPr/>
          </p:nvGrpSpPr>
          <p:grpSpPr>
            <a:xfrm>
              <a:off x="6775771" y="-1673213"/>
              <a:ext cx="3931529" cy="4263439"/>
              <a:chOff x="6766890" y="-432076"/>
              <a:chExt cx="2919814" cy="3166312"/>
            </a:xfrm>
          </p:grpSpPr>
          <p:sp>
            <p:nvSpPr>
              <p:cNvPr id="57" name="Google Shape;57;p6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2">
            <a:alphaModFix/>
          </a:blip>
          <a:srcRect b="56717" l="0" r="0" t="0"/>
          <a:stretch/>
        </p:blipFill>
        <p:spPr>
          <a:xfrm flipH="1">
            <a:off x="3" y="4631400"/>
            <a:ext cx="9143997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" type="subTitle"/>
          </p:nvPr>
        </p:nvSpPr>
        <p:spPr>
          <a:xfrm>
            <a:off x="720000" y="1422600"/>
            <a:ext cx="47544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b="51477" l="0" r="0" t="0"/>
          <a:stretch/>
        </p:blipFill>
        <p:spPr>
          <a:xfrm>
            <a:off x="0" y="4604000"/>
            <a:ext cx="9143997" cy="574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7"/>
          <p:cNvGrpSpPr/>
          <p:nvPr/>
        </p:nvGrpSpPr>
        <p:grpSpPr>
          <a:xfrm>
            <a:off x="6393562" y="-2096263"/>
            <a:ext cx="3931529" cy="4263439"/>
            <a:chOff x="6766890" y="-432076"/>
            <a:chExt cx="2919814" cy="3166312"/>
          </a:xfrm>
        </p:grpSpPr>
        <p:sp>
          <p:nvSpPr>
            <p:cNvPr id="66" name="Google Shape;66;p7"/>
            <p:cNvSpPr/>
            <p:nvPr/>
          </p:nvSpPr>
          <p:spPr>
            <a:xfrm rot="351003">
              <a:off x="6908466" y="-305289"/>
              <a:ext cx="2636663" cy="2912738"/>
            </a:xfrm>
            <a:custGeom>
              <a:rect b="b" l="l" r="r" t="t"/>
              <a:pathLst>
                <a:path extrusionOk="0" h="1583371" w="1433296">
                  <a:moveTo>
                    <a:pt x="1192652" y="390929"/>
                  </a:moveTo>
                  <a:cubicBezTo>
                    <a:pt x="1086407" y="374028"/>
                    <a:pt x="978153" y="373410"/>
                    <a:pt x="871805" y="388764"/>
                  </a:cubicBezTo>
                  <a:cubicBezTo>
                    <a:pt x="799669" y="398967"/>
                    <a:pt x="727740" y="413806"/>
                    <a:pt x="653802" y="412363"/>
                  </a:cubicBezTo>
                  <a:cubicBezTo>
                    <a:pt x="526740" y="410096"/>
                    <a:pt x="432552" y="359344"/>
                    <a:pt x="373453" y="245112"/>
                  </a:cubicBezTo>
                  <a:cubicBezTo>
                    <a:pt x="339447" y="184673"/>
                    <a:pt x="311365" y="117742"/>
                    <a:pt x="255976" y="77295"/>
                  </a:cubicBezTo>
                  <a:cubicBezTo>
                    <a:pt x="136695" y="-6794"/>
                    <a:pt x="-980" y="132890"/>
                    <a:pt x="85737" y="251707"/>
                  </a:cubicBezTo>
                  <a:cubicBezTo>
                    <a:pt x="148597" y="339043"/>
                    <a:pt x="263395" y="370731"/>
                    <a:pt x="334036" y="454253"/>
                  </a:cubicBezTo>
                  <a:cubicBezTo>
                    <a:pt x="360469" y="483622"/>
                    <a:pt x="382728" y="516753"/>
                    <a:pt x="399989" y="552460"/>
                  </a:cubicBezTo>
                  <a:cubicBezTo>
                    <a:pt x="416322" y="583839"/>
                    <a:pt x="426112" y="625007"/>
                    <a:pt x="438375" y="655716"/>
                  </a:cubicBezTo>
                  <a:cubicBezTo>
                    <a:pt x="450123" y="684107"/>
                    <a:pt x="468414" y="698225"/>
                    <a:pt x="495053" y="713373"/>
                  </a:cubicBezTo>
                  <a:cubicBezTo>
                    <a:pt x="636850" y="784478"/>
                    <a:pt x="781842" y="814723"/>
                    <a:pt x="864591" y="967856"/>
                  </a:cubicBezTo>
                  <a:cubicBezTo>
                    <a:pt x="921939" y="1069979"/>
                    <a:pt x="938117" y="1175245"/>
                    <a:pt x="980935" y="1276595"/>
                  </a:cubicBezTo>
                  <a:cubicBezTo>
                    <a:pt x="1004997" y="1334406"/>
                    <a:pt x="1039519" y="1386498"/>
                    <a:pt x="1093621" y="1420607"/>
                  </a:cubicBezTo>
                  <a:cubicBezTo>
                    <a:pt x="1174360" y="1473112"/>
                    <a:pt x="1272258" y="1481665"/>
                    <a:pt x="1368301" y="1465950"/>
                  </a:cubicBezTo>
                  <a:cubicBezTo>
                    <a:pt x="1398804" y="1460952"/>
                    <a:pt x="1427555" y="1481613"/>
                    <a:pt x="1432553" y="1512065"/>
                  </a:cubicBezTo>
                  <a:cubicBezTo>
                    <a:pt x="1437602" y="1542825"/>
                    <a:pt x="1416374" y="1571886"/>
                    <a:pt x="1385511" y="1576420"/>
                  </a:cubicBezTo>
                  <a:cubicBezTo>
                    <a:pt x="1308017" y="1587807"/>
                    <a:pt x="1225525" y="1586570"/>
                    <a:pt x="1146537" y="1562405"/>
                  </a:cubicBezTo>
                  <a:cubicBezTo>
                    <a:pt x="967332" y="1507582"/>
                    <a:pt x="894991" y="1374029"/>
                    <a:pt x="851607" y="1207499"/>
                  </a:cubicBezTo>
                  <a:cubicBezTo>
                    <a:pt x="832439" y="1140104"/>
                    <a:pt x="815281" y="1072916"/>
                    <a:pt x="783542" y="1012374"/>
                  </a:cubicBezTo>
                  <a:cubicBezTo>
                    <a:pt x="737994" y="919010"/>
                    <a:pt x="647206" y="873616"/>
                    <a:pt x="555955" y="832808"/>
                  </a:cubicBezTo>
                  <a:cubicBezTo>
                    <a:pt x="484696" y="799111"/>
                    <a:pt x="396330" y="766650"/>
                    <a:pt x="367116" y="684725"/>
                  </a:cubicBezTo>
                  <a:cubicBezTo>
                    <a:pt x="353152" y="647936"/>
                    <a:pt x="348824" y="617279"/>
                    <a:pt x="333057" y="583736"/>
                  </a:cubicBezTo>
                  <a:cubicBezTo>
                    <a:pt x="305801" y="522369"/>
                    <a:pt x="262262" y="473214"/>
                    <a:pt x="206408" y="434416"/>
                  </a:cubicBezTo>
                  <a:cubicBezTo>
                    <a:pt x="114333" y="372019"/>
                    <a:pt x="-7472" y="294731"/>
                    <a:pt x="359" y="165145"/>
                  </a:cubicBezTo>
                  <a:cubicBezTo>
                    <a:pt x="10201" y="23193"/>
                    <a:pt x="173587" y="-49509"/>
                    <a:pt x="285191" y="37878"/>
                  </a:cubicBezTo>
                  <a:cubicBezTo>
                    <a:pt x="377060" y="107076"/>
                    <a:pt x="392724" y="229861"/>
                    <a:pt x="468981" y="308231"/>
                  </a:cubicBezTo>
                  <a:cubicBezTo>
                    <a:pt x="517260" y="356149"/>
                    <a:pt x="587592" y="375522"/>
                    <a:pt x="654987" y="378820"/>
                  </a:cubicBezTo>
                  <a:cubicBezTo>
                    <a:pt x="725988" y="382221"/>
                    <a:pt x="797248" y="369546"/>
                    <a:pt x="868352" y="361611"/>
                  </a:cubicBezTo>
                  <a:cubicBezTo>
                    <a:pt x="977122" y="349039"/>
                    <a:pt x="1088210" y="352800"/>
                    <a:pt x="1195692" y="373152"/>
                  </a:cubicBezTo>
                  <a:cubicBezTo>
                    <a:pt x="1206718" y="375626"/>
                    <a:pt x="1204606" y="392371"/>
                    <a:pt x="1192600" y="390929"/>
                  </a:cubicBezTo>
                  <a:lnTo>
                    <a:pt x="1192600" y="39092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 rot="351003">
              <a:off x="7819671" y="573504"/>
              <a:ext cx="1688255" cy="1723639"/>
            </a:xfrm>
            <a:custGeom>
              <a:rect b="b" l="l" r="r" t="t"/>
              <a:pathLst>
                <a:path extrusionOk="0" h="936974" w="917739">
                  <a:moveTo>
                    <a:pt x="886155" y="936919"/>
                  </a:moveTo>
                  <a:cubicBezTo>
                    <a:pt x="744358" y="938671"/>
                    <a:pt x="591998" y="899048"/>
                    <a:pt x="515483" y="768432"/>
                  </a:cubicBezTo>
                  <a:cubicBezTo>
                    <a:pt x="448088" y="653067"/>
                    <a:pt x="431446" y="513537"/>
                    <a:pt x="360547" y="404046"/>
                  </a:cubicBezTo>
                  <a:cubicBezTo>
                    <a:pt x="311856" y="324543"/>
                    <a:pt x="253529" y="288784"/>
                    <a:pt x="164545" y="261167"/>
                  </a:cubicBezTo>
                  <a:cubicBezTo>
                    <a:pt x="122810" y="246327"/>
                    <a:pt x="77416" y="228603"/>
                    <a:pt x="41967" y="193153"/>
                  </a:cubicBezTo>
                  <a:cubicBezTo>
                    <a:pt x="-4354" y="149769"/>
                    <a:pt x="-20121" y="61764"/>
                    <a:pt x="35165" y="18122"/>
                  </a:cubicBezTo>
                  <a:cubicBezTo>
                    <a:pt x="68657" y="-6661"/>
                    <a:pt x="122037" y="-8207"/>
                    <a:pt x="149345" y="27191"/>
                  </a:cubicBezTo>
                  <a:cubicBezTo>
                    <a:pt x="164751" y="48213"/>
                    <a:pt x="164751" y="72275"/>
                    <a:pt x="172789" y="93246"/>
                  </a:cubicBezTo>
                  <a:cubicBezTo>
                    <a:pt x="178972" y="109477"/>
                    <a:pt x="192781" y="123079"/>
                    <a:pt x="209887" y="130550"/>
                  </a:cubicBezTo>
                  <a:cubicBezTo>
                    <a:pt x="295831" y="165948"/>
                    <a:pt x="365545" y="90206"/>
                    <a:pt x="442575" y="59600"/>
                  </a:cubicBezTo>
                  <a:cubicBezTo>
                    <a:pt x="527849" y="24666"/>
                    <a:pt x="627963" y="31725"/>
                    <a:pt x="706744" y="77840"/>
                  </a:cubicBezTo>
                  <a:cubicBezTo>
                    <a:pt x="711021" y="80365"/>
                    <a:pt x="712464" y="85878"/>
                    <a:pt x="709991" y="90155"/>
                  </a:cubicBezTo>
                  <a:cubicBezTo>
                    <a:pt x="707517" y="94380"/>
                    <a:pt x="702107" y="95822"/>
                    <a:pt x="697831" y="93452"/>
                  </a:cubicBezTo>
                  <a:cubicBezTo>
                    <a:pt x="623222" y="51974"/>
                    <a:pt x="529240" y="47955"/>
                    <a:pt x="452056" y="81859"/>
                  </a:cubicBezTo>
                  <a:cubicBezTo>
                    <a:pt x="413309" y="98553"/>
                    <a:pt x="378426" y="125810"/>
                    <a:pt x="337309" y="146317"/>
                  </a:cubicBezTo>
                  <a:cubicBezTo>
                    <a:pt x="294698" y="168524"/>
                    <a:pt x="243842" y="177696"/>
                    <a:pt x="197727" y="158425"/>
                  </a:cubicBezTo>
                  <a:cubicBezTo>
                    <a:pt x="174387" y="148739"/>
                    <a:pt x="153416" y="130138"/>
                    <a:pt x="143162" y="105200"/>
                  </a:cubicBezTo>
                  <a:cubicBezTo>
                    <a:pt x="134506" y="85672"/>
                    <a:pt x="133836" y="62640"/>
                    <a:pt x="122604" y="47389"/>
                  </a:cubicBezTo>
                  <a:cubicBezTo>
                    <a:pt x="109825" y="29870"/>
                    <a:pt x="74015" y="31983"/>
                    <a:pt x="56961" y="46564"/>
                  </a:cubicBezTo>
                  <a:cubicBezTo>
                    <a:pt x="36660" y="63825"/>
                    <a:pt x="33877" y="92473"/>
                    <a:pt x="40936" y="117978"/>
                  </a:cubicBezTo>
                  <a:cubicBezTo>
                    <a:pt x="76437" y="223450"/>
                    <a:pt x="225706" y="214485"/>
                    <a:pt x="304900" y="275697"/>
                  </a:cubicBezTo>
                  <a:cubicBezTo>
                    <a:pt x="382909" y="329231"/>
                    <a:pt x="429178" y="414815"/>
                    <a:pt x="464422" y="498955"/>
                  </a:cubicBezTo>
                  <a:cubicBezTo>
                    <a:pt x="499047" y="577686"/>
                    <a:pt x="519141" y="666258"/>
                    <a:pt x="563968" y="737981"/>
                  </a:cubicBezTo>
                  <a:cubicBezTo>
                    <a:pt x="630075" y="848090"/>
                    <a:pt x="764813" y="876429"/>
                    <a:pt x="885382" y="872925"/>
                  </a:cubicBezTo>
                  <a:cubicBezTo>
                    <a:pt x="927633" y="872925"/>
                    <a:pt x="929179" y="935580"/>
                    <a:pt x="886052" y="936919"/>
                  </a:cubicBezTo>
                  <a:lnTo>
                    <a:pt x="886052" y="936919"/>
                  </a:ln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 rot="351003">
              <a:off x="8704807" y="889399"/>
              <a:ext cx="494356" cy="1080623"/>
            </a:xfrm>
            <a:custGeom>
              <a:rect b="b" l="l" r="r" t="t"/>
              <a:pathLst>
                <a:path extrusionOk="0" h="587429" w="268733">
                  <a:moveTo>
                    <a:pt x="218084" y="29102"/>
                  </a:moveTo>
                  <a:cubicBezTo>
                    <a:pt x="177483" y="-5419"/>
                    <a:pt x="114055" y="-9747"/>
                    <a:pt x="69074" y="18901"/>
                  </a:cubicBezTo>
                  <a:cubicBezTo>
                    <a:pt x="27647" y="45333"/>
                    <a:pt x="4873" y="94746"/>
                    <a:pt x="803" y="143694"/>
                  </a:cubicBezTo>
                  <a:cubicBezTo>
                    <a:pt x="-3319" y="192643"/>
                    <a:pt x="8995" y="241541"/>
                    <a:pt x="24865" y="288016"/>
                  </a:cubicBezTo>
                  <a:cubicBezTo>
                    <a:pt x="46351" y="350826"/>
                    <a:pt x="74896" y="411677"/>
                    <a:pt x="115034" y="464542"/>
                  </a:cubicBezTo>
                  <a:cubicBezTo>
                    <a:pt x="155172" y="517355"/>
                    <a:pt x="207419" y="561976"/>
                    <a:pt x="268734" y="587429"/>
                  </a:cubicBezTo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1614225" y="1356525"/>
            <a:ext cx="5915700" cy="21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1" name="Google Shape;71;p8"/>
          <p:cNvGrpSpPr/>
          <p:nvPr/>
        </p:nvGrpSpPr>
        <p:grpSpPr>
          <a:xfrm>
            <a:off x="-322150" y="-2560561"/>
            <a:ext cx="11297617" cy="7260474"/>
            <a:chOff x="-322150" y="-2560561"/>
            <a:chExt cx="11297617" cy="7260474"/>
          </a:xfrm>
        </p:grpSpPr>
        <p:sp>
          <p:nvSpPr>
            <p:cNvPr id="72" name="Google Shape;72;p8"/>
            <p:cNvSpPr/>
            <p:nvPr/>
          </p:nvSpPr>
          <p:spPr>
            <a:xfrm>
              <a:off x="-322150" y="1461200"/>
              <a:ext cx="3340905" cy="3238713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" name="Google Shape;73;p8"/>
            <p:cNvGrpSpPr/>
            <p:nvPr/>
          </p:nvGrpSpPr>
          <p:grpSpPr>
            <a:xfrm rot="-2275365">
              <a:off x="6149209" y="-1802591"/>
              <a:ext cx="3931259" cy="4263146"/>
              <a:chOff x="6766890" y="-432076"/>
              <a:chExt cx="2919814" cy="3166312"/>
            </a:xfrm>
          </p:grpSpPr>
          <p:sp>
            <p:nvSpPr>
              <p:cNvPr id="74" name="Google Shape;74;p8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8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8"/>
              <p:cNvSpPr/>
              <p:nvPr/>
            </p:nvSpPr>
            <p:spPr>
              <a:xfrm rot="351003">
                <a:off x="8704807" y="889399"/>
                <a:ext cx="494356" cy="1080623"/>
              </a:xfrm>
              <a:custGeom>
                <a:rect b="b" l="l" r="r" t="t"/>
                <a:pathLst>
                  <a:path extrusionOk="0" h="587429" w="268733">
                    <a:moveTo>
                      <a:pt x="218084" y="29102"/>
                    </a:moveTo>
                    <a:cubicBezTo>
                      <a:pt x="177483" y="-5419"/>
                      <a:pt x="114055" y="-9747"/>
                      <a:pt x="69074" y="18901"/>
                    </a:cubicBezTo>
                    <a:cubicBezTo>
                      <a:pt x="27647" y="45333"/>
                      <a:pt x="4873" y="94746"/>
                      <a:pt x="803" y="143694"/>
                    </a:cubicBezTo>
                    <a:cubicBezTo>
                      <a:pt x="-3319" y="192643"/>
                      <a:pt x="8995" y="241541"/>
                      <a:pt x="24865" y="288016"/>
                    </a:cubicBezTo>
                    <a:cubicBezTo>
                      <a:pt x="46351" y="350826"/>
                      <a:pt x="74896" y="411677"/>
                      <a:pt x="115034" y="464542"/>
                    </a:cubicBezTo>
                    <a:cubicBezTo>
                      <a:pt x="155172" y="517355"/>
                      <a:pt x="207419" y="561976"/>
                      <a:pt x="268734" y="587429"/>
                    </a:cubicBezTo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b="23442" l="0" r="0" t="0"/>
          <a:stretch/>
        </p:blipFill>
        <p:spPr>
          <a:xfrm>
            <a:off x="0" y="4237675"/>
            <a:ext cx="9143997" cy="9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9"/>
          <p:cNvGrpSpPr/>
          <p:nvPr/>
        </p:nvGrpSpPr>
        <p:grpSpPr>
          <a:xfrm>
            <a:off x="0" y="-2096263"/>
            <a:ext cx="10325091" cy="7344037"/>
            <a:chOff x="0" y="-2096263"/>
            <a:chExt cx="10325091" cy="7344037"/>
          </a:xfrm>
        </p:grpSpPr>
        <p:sp>
          <p:nvSpPr>
            <p:cNvPr id="80" name="Google Shape;80;p9"/>
            <p:cNvSpPr/>
            <p:nvPr/>
          </p:nvSpPr>
          <p:spPr>
            <a:xfrm>
              <a:off x="0" y="984329"/>
              <a:ext cx="4398178" cy="4263445"/>
            </a:xfrm>
            <a:custGeom>
              <a:rect b="b" l="l" r="r" t="t"/>
              <a:pathLst>
                <a:path extrusionOk="0" h="255067" w="263167">
                  <a:moveTo>
                    <a:pt x="123394" y="139614"/>
                  </a:moveTo>
                  <a:cubicBezTo>
                    <a:pt x="88329" y="122134"/>
                    <a:pt x="157516" y="112931"/>
                    <a:pt x="121200" y="93686"/>
                  </a:cubicBezTo>
                  <a:cubicBezTo>
                    <a:pt x="112950" y="89309"/>
                    <a:pt x="101060" y="93500"/>
                    <a:pt x="98437" y="102263"/>
                  </a:cubicBezTo>
                  <a:cubicBezTo>
                    <a:pt x="97354" y="105903"/>
                    <a:pt x="97718" y="109804"/>
                    <a:pt x="96888" y="113500"/>
                  </a:cubicBezTo>
                  <a:cubicBezTo>
                    <a:pt x="94853" y="122535"/>
                    <a:pt x="84764" y="129087"/>
                    <a:pt x="75384" y="127472"/>
                  </a:cubicBezTo>
                  <a:cubicBezTo>
                    <a:pt x="64259" y="125550"/>
                    <a:pt x="57250" y="114247"/>
                    <a:pt x="55644" y="103383"/>
                  </a:cubicBezTo>
                  <a:cubicBezTo>
                    <a:pt x="54039" y="92519"/>
                    <a:pt x="56317" y="81488"/>
                    <a:pt x="56101" y="70521"/>
                  </a:cubicBezTo>
                  <a:cubicBezTo>
                    <a:pt x="55495" y="38705"/>
                    <a:pt x="31555" y="8614"/>
                    <a:pt x="0" y="0"/>
                  </a:cubicBezTo>
                  <a:lnTo>
                    <a:pt x="0" y="253712"/>
                  </a:lnTo>
                  <a:cubicBezTo>
                    <a:pt x="15773" y="253712"/>
                    <a:pt x="29801" y="241131"/>
                    <a:pt x="35569" y="226879"/>
                  </a:cubicBezTo>
                  <a:cubicBezTo>
                    <a:pt x="41327" y="212628"/>
                    <a:pt x="42568" y="196902"/>
                    <a:pt x="48859" y="182865"/>
                  </a:cubicBezTo>
                  <a:cubicBezTo>
                    <a:pt x="55140" y="168828"/>
                    <a:pt x="69224" y="155985"/>
                    <a:pt x="84801" y="158384"/>
                  </a:cubicBezTo>
                  <a:cubicBezTo>
                    <a:pt x="104429" y="161398"/>
                    <a:pt x="111858" y="184134"/>
                    <a:pt x="120249" y="201615"/>
                  </a:cubicBezTo>
                  <a:cubicBezTo>
                    <a:pt x="130664" y="223296"/>
                    <a:pt x="148920" y="241934"/>
                    <a:pt x="171982" y="250380"/>
                  </a:cubicBezTo>
                  <a:cubicBezTo>
                    <a:pt x="195044" y="258827"/>
                    <a:pt x="222848" y="255990"/>
                    <a:pt x="241887" y="240795"/>
                  </a:cubicBezTo>
                  <a:cubicBezTo>
                    <a:pt x="260927" y="225601"/>
                    <a:pt x="269038" y="197779"/>
                    <a:pt x="258528" y="176135"/>
                  </a:cubicBezTo>
                  <a:cubicBezTo>
                    <a:pt x="248019" y="154492"/>
                    <a:pt x="218349" y="142956"/>
                    <a:pt x="196351" y="153736"/>
                  </a:cubicBezTo>
                  <a:cubicBezTo>
                    <a:pt x="183518" y="160026"/>
                    <a:pt x="143460" y="186775"/>
                    <a:pt x="129087" y="186542"/>
                  </a:cubicBezTo>
                  <a:cubicBezTo>
                    <a:pt x="94778" y="185973"/>
                    <a:pt x="146540" y="151160"/>
                    <a:pt x="123403" y="139624"/>
                  </a:cubicBezTo>
                  <a:close/>
                </a:path>
              </a:pathLst>
            </a:custGeom>
            <a:solidFill>
              <a:srgbClr val="FFE3D2">
                <a:alpha val="459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9"/>
            <p:cNvGrpSpPr/>
            <p:nvPr/>
          </p:nvGrpSpPr>
          <p:grpSpPr>
            <a:xfrm>
              <a:off x="6393562" y="-2096263"/>
              <a:ext cx="3931529" cy="4263439"/>
              <a:chOff x="6766890" y="-432076"/>
              <a:chExt cx="2919814" cy="3166312"/>
            </a:xfrm>
          </p:grpSpPr>
          <p:sp>
            <p:nvSpPr>
              <p:cNvPr id="82" name="Google Shape;82;p9"/>
              <p:cNvSpPr/>
              <p:nvPr/>
            </p:nvSpPr>
            <p:spPr>
              <a:xfrm rot="351003">
                <a:off x="6908466" y="-305289"/>
                <a:ext cx="2636663" cy="2912738"/>
              </a:xfrm>
              <a:custGeom>
                <a:rect b="b" l="l" r="r" t="t"/>
                <a:pathLst>
                  <a:path extrusionOk="0" h="1583371" w="1433296">
                    <a:moveTo>
                      <a:pt x="1192652" y="390929"/>
                    </a:moveTo>
                    <a:cubicBezTo>
                      <a:pt x="1086407" y="374028"/>
                      <a:pt x="978153" y="373410"/>
                      <a:pt x="871805" y="388764"/>
                    </a:cubicBezTo>
                    <a:cubicBezTo>
                      <a:pt x="799669" y="398967"/>
                      <a:pt x="727740" y="413806"/>
                      <a:pt x="653802" y="412363"/>
                    </a:cubicBezTo>
                    <a:cubicBezTo>
                      <a:pt x="526740" y="410096"/>
                      <a:pt x="432552" y="359344"/>
                      <a:pt x="373453" y="245112"/>
                    </a:cubicBezTo>
                    <a:cubicBezTo>
                      <a:pt x="339447" y="184673"/>
                      <a:pt x="311365" y="117742"/>
                      <a:pt x="255976" y="77295"/>
                    </a:cubicBezTo>
                    <a:cubicBezTo>
                      <a:pt x="136695" y="-6794"/>
                      <a:pt x="-980" y="132890"/>
                      <a:pt x="85737" y="251707"/>
                    </a:cubicBezTo>
                    <a:cubicBezTo>
                      <a:pt x="148597" y="339043"/>
                      <a:pt x="263395" y="370731"/>
                      <a:pt x="334036" y="454253"/>
                    </a:cubicBezTo>
                    <a:cubicBezTo>
                      <a:pt x="360469" y="483622"/>
                      <a:pt x="382728" y="516753"/>
                      <a:pt x="399989" y="552460"/>
                    </a:cubicBezTo>
                    <a:cubicBezTo>
                      <a:pt x="416322" y="583839"/>
                      <a:pt x="426112" y="625007"/>
                      <a:pt x="438375" y="655716"/>
                    </a:cubicBezTo>
                    <a:cubicBezTo>
                      <a:pt x="450123" y="684107"/>
                      <a:pt x="468414" y="698225"/>
                      <a:pt x="495053" y="713373"/>
                    </a:cubicBezTo>
                    <a:cubicBezTo>
                      <a:pt x="636850" y="784478"/>
                      <a:pt x="781842" y="814723"/>
                      <a:pt x="864591" y="967856"/>
                    </a:cubicBezTo>
                    <a:cubicBezTo>
                      <a:pt x="921939" y="1069979"/>
                      <a:pt x="938117" y="1175245"/>
                      <a:pt x="980935" y="1276595"/>
                    </a:cubicBezTo>
                    <a:cubicBezTo>
                      <a:pt x="1004997" y="1334406"/>
                      <a:pt x="1039519" y="1386498"/>
                      <a:pt x="1093621" y="1420607"/>
                    </a:cubicBezTo>
                    <a:cubicBezTo>
                      <a:pt x="1174360" y="1473112"/>
                      <a:pt x="1272258" y="1481665"/>
                      <a:pt x="1368301" y="1465950"/>
                    </a:cubicBezTo>
                    <a:cubicBezTo>
                      <a:pt x="1398804" y="1460952"/>
                      <a:pt x="1427555" y="1481613"/>
                      <a:pt x="1432553" y="1512065"/>
                    </a:cubicBezTo>
                    <a:cubicBezTo>
                      <a:pt x="1437602" y="1542825"/>
                      <a:pt x="1416374" y="1571886"/>
                      <a:pt x="1385511" y="1576420"/>
                    </a:cubicBezTo>
                    <a:cubicBezTo>
                      <a:pt x="1308017" y="1587807"/>
                      <a:pt x="1225525" y="1586570"/>
                      <a:pt x="1146537" y="1562405"/>
                    </a:cubicBezTo>
                    <a:cubicBezTo>
                      <a:pt x="967332" y="1507582"/>
                      <a:pt x="894991" y="1374029"/>
                      <a:pt x="851607" y="1207499"/>
                    </a:cubicBezTo>
                    <a:cubicBezTo>
                      <a:pt x="832439" y="1140104"/>
                      <a:pt x="815281" y="1072916"/>
                      <a:pt x="783542" y="1012374"/>
                    </a:cubicBezTo>
                    <a:cubicBezTo>
                      <a:pt x="737994" y="919010"/>
                      <a:pt x="647206" y="873616"/>
                      <a:pt x="555955" y="832808"/>
                    </a:cubicBezTo>
                    <a:cubicBezTo>
                      <a:pt x="484696" y="799111"/>
                      <a:pt x="396330" y="766650"/>
                      <a:pt x="367116" y="684725"/>
                    </a:cubicBezTo>
                    <a:cubicBezTo>
                      <a:pt x="353152" y="647936"/>
                      <a:pt x="348824" y="617279"/>
                      <a:pt x="333057" y="583736"/>
                    </a:cubicBezTo>
                    <a:cubicBezTo>
                      <a:pt x="305801" y="522369"/>
                      <a:pt x="262262" y="473214"/>
                      <a:pt x="206408" y="434416"/>
                    </a:cubicBezTo>
                    <a:cubicBezTo>
                      <a:pt x="114333" y="372019"/>
                      <a:pt x="-7472" y="294731"/>
                      <a:pt x="359" y="165145"/>
                    </a:cubicBezTo>
                    <a:cubicBezTo>
                      <a:pt x="10201" y="23193"/>
                      <a:pt x="173587" y="-49509"/>
                      <a:pt x="285191" y="37878"/>
                    </a:cubicBezTo>
                    <a:cubicBezTo>
                      <a:pt x="377060" y="107076"/>
                      <a:pt x="392724" y="229861"/>
                      <a:pt x="468981" y="308231"/>
                    </a:cubicBezTo>
                    <a:cubicBezTo>
                      <a:pt x="517260" y="356149"/>
                      <a:pt x="587592" y="375522"/>
                      <a:pt x="654987" y="378820"/>
                    </a:cubicBezTo>
                    <a:cubicBezTo>
                      <a:pt x="725988" y="382221"/>
                      <a:pt x="797248" y="369546"/>
                      <a:pt x="868352" y="361611"/>
                    </a:cubicBezTo>
                    <a:cubicBezTo>
                      <a:pt x="977122" y="349039"/>
                      <a:pt x="1088210" y="352800"/>
                      <a:pt x="1195692" y="373152"/>
                    </a:cubicBezTo>
                    <a:cubicBezTo>
                      <a:pt x="1206718" y="375626"/>
                      <a:pt x="1204606" y="392371"/>
                      <a:pt x="1192600" y="390929"/>
                    </a:cubicBezTo>
                    <a:lnTo>
                      <a:pt x="1192600" y="39092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9"/>
              <p:cNvSpPr/>
              <p:nvPr/>
            </p:nvSpPr>
            <p:spPr>
              <a:xfrm rot="351003">
                <a:off x="7819671" y="573504"/>
                <a:ext cx="1688255" cy="1723639"/>
              </a:xfrm>
              <a:custGeom>
                <a:rect b="b" l="l" r="r" t="t"/>
                <a:pathLst>
                  <a:path extrusionOk="0" h="936974" w="917739">
                    <a:moveTo>
                      <a:pt x="886155" y="936919"/>
                    </a:moveTo>
                    <a:cubicBezTo>
                      <a:pt x="744358" y="938671"/>
                      <a:pt x="591998" y="899048"/>
                      <a:pt x="515483" y="768432"/>
                    </a:cubicBezTo>
                    <a:cubicBezTo>
                      <a:pt x="448088" y="653067"/>
                      <a:pt x="431446" y="513537"/>
                      <a:pt x="360547" y="404046"/>
                    </a:cubicBezTo>
                    <a:cubicBezTo>
                      <a:pt x="311856" y="324543"/>
                      <a:pt x="253529" y="288784"/>
                      <a:pt x="164545" y="261167"/>
                    </a:cubicBezTo>
                    <a:cubicBezTo>
                      <a:pt x="122810" y="246327"/>
                      <a:pt x="77416" y="228603"/>
                      <a:pt x="41967" y="193153"/>
                    </a:cubicBezTo>
                    <a:cubicBezTo>
                      <a:pt x="-4354" y="149769"/>
                      <a:pt x="-20121" y="61764"/>
                      <a:pt x="35165" y="18122"/>
                    </a:cubicBezTo>
                    <a:cubicBezTo>
                      <a:pt x="68657" y="-6661"/>
                      <a:pt x="122037" y="-8207"/>
                      <a:pt x="149345" y="27191"/>
                    </a:cubicBezTo>
                    <a:cubicBezTo>
                      <a:pt x="164751" y="48213"/>
                      <a:pt x="164751" y="72275"/>
                      <a:pt x="172789" y="93246"/>
                    </a:cubicBezTo>
                    <a:cubicBezTo>
                      <a:pt x="178972" y="109477"/>
                      <a:pt x="192781" y="123079"/>
                      <a:pt x="209887" y="130550"/>
                    </a:cubicBezTo>
                    <a:cubicBezTo>
                      <a:pt x="295831" y="165948"/>
                      <a:pt x="365545" y="90206"/>
                      <a:pt x="442575" y="59600"/>
                    </a:cubicBezTo>
                    <a:cubicBezTo>
                      <a:pt x="527849" y="24666"/>
                      <a:pt x="627963" y="31725"/>
                      <a:pt x="706744" y="77840"/>
                    </a:cubicBezTo>
                    <a:cubicBezTo>
                      <a:pt x="711021" y="80365"/>
                      <a:pt x="712464" y="85878"/>
                      <a:pt x="709991" y="90155"/>
                    </a:cubicBezTo>
                    <a:cubicBezTo>
                      <a:pt x="707517" y="94380"/>
                      <a:pt x="702107" y="95822"/>
                      <a:pt x="697831" y="93452"/>
                    </a:cubicBezTo>
                    <a:cubicBezTo>
                      <a:pt x="623222" y="51974"/>
                      <a:pt x="529240" y="47955"/>
                      <a:pt x="452056" y="81859"/>
                    </a:cubicBezTo>
                    <a:cubicBezTo>
                      <a:pt x="413309" y="98553"/>
                      <a:pt x="378426" y="125810"/>
                      <a:pt x="337309" y="146317"/>
                    </a:cubicBezTo>
                    <a:cubicBezTo>
                      <a:pt x="294698" y="168524"/>
                      <a:pt x="243842" y="177696"/>
                      <a:pt x="197727" y="158425"/>
                    </a:cubicBezTo>
                    <a:cubicBezTo>
                      <a:pt x="174387" y="148739"/>
                      <a:pt x="153416" y="130138"/>
                      <a:pt x="143162" y="105200"/>
                    </a:cubicBezTo>
                    <a:cubicBezTo>
                      <a:pt x="134506" y="85672"/>
                      <a:pt x="133836" y="62640"/>
                      <a:pt x="122604" y="47389"/>
                    </a:cubicBezTo>
                    <a:cubicBezTo>
                      <a:pt x="109825" y="29870"/>
                      <a:pt x="74015" y="31983"/>
                      <a:pt x="56961" y="46564"/>
                    </a:cubicBezTo>
                    <a:cubicBezTo>
                      <a:pt x="36660" y="63825"/>
                      <a:pt x="33877" y="92473"/>
                      <a:pt x="40936" y="117978"/>
                    </a:cubicBezTo>
                    <a:cubicBezTo>
                      <a:pt x="76437" y="223450"/>
                      <a:pt x="225706" y="214485"/>
                      <a:pt x="304900" y="275697"/>
                    </a:cubicBezTo>
                    <a:cubicBezTo>
                      <a:pt x="382909" y="329231"/>
                      <a:pt x="429178" y="414815"/>
                      <a:pt x="464422" y="498955"/>
                    </a:cubicBezTo>
                    <a:cubicBezTo>
                      <a:pt x="499047" y="577686"/>
                      <a:pt x="519141" y="666258"/>
                      <a:pt x="563968" y="737981"/>
                    </a:cubicBezTo>
                    <a:cubicBezTo>
                      <a:pt x="630075" y="848090"/>
                      <a:pt x="764813" y="876429"/>
                      <a:pt x="885382" y="872925"/>
                    </a:cubicBezTo>
                    <a:cubicBezTo>
                      <a:pt x="927633" y="872925"/>
                      <a:pt x="929179" y="935580"/>
                      <a:pt x="886052" y="936919"/>
                    </a:cubicBezTo>
                    <a:lnTo>
                      <a:pt x="886052" y="936919"/>
                    </a:lnTo>
                    <a:close/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9"/>
              <p:cNvSpPr/>
              <p:nvPr/>
            </p:nvSpPr>
            <p:spPr>
              <a:xfrm rot="351003">
                <a:off x="8704807" y="889399"/>
                <a:ext cx="494356" cy="1080623"/>
              </a:xfrm>
              <a:custGeom>
                <a:rect b="b" l="l" r="r" t="t"/>
                <a:pathLst>
                  <a:path extrusionOk="0" h="587429" w="268733">
                    <a:moveTo>
                      <a:pt x="218084" y="29102"/>
                    </a:moveTo>
                    <a:cubicBezTo>
                      <a:pt x="177483" y="-5419"/>
                      <a:pt x="114055" y="-9747"/>
                      <a:pt x="69074" y="18901"/>
                    </a:cubicBezTo>
                    <a:cubicBezTo>
                      <a:pt x="27647" y="45333"/>
                      <a:pt x="4873" y="94746"/>
                      <a:pt x="803" y="143694"/>
                    </a:cubicBezTo>
                    <a:cubicBezTo>
                      <a:pt x="-3319" y="192643"/>
                      <a:pt x="8995" y="241541"/>
                      <a:pt x="24865" y="288016"/>
                    </a:cubicBezTo>
                    <a:cubicBezTo>
                      <a:pt x="46351" y="350826"/>
                      <a:pt x="74896" y="411677"/>
                      <a:pt x="115034" y="464542"/>
                    </a:cubicBezTo>
                    <a:cubicBezTo>
                      <a:pt x="155172" y="517355"/>
                      <a:pt x="207419" y="561976"/>
                      <a:pt x="268734" y="587429"/>
                    </a:cubicBezTo>
                  </a:path>
                </a:pathLst>
              </a:custGeom>
              <a:solidFill>
                <a:srgbClr val="FFE3D2">
                  <a:alpha val="4591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5" name="Google Shape;85;p9"/>
          <p:cNvSpPr txBox="1"/>
          <p:nvPr>
            <p:ph type="title"/>
          </p:nvPr>
        </p:nvSpPr>
        <p:spPr>
          <a:xfrm>
            <a:off x="4558075" y="710275"/>
            <a:ext cx="35679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" type="subTitle"/>
          </p:nvPr>
        </p:nvSpPr>
        <p:spPr>
          <a:xfrm>
            <a:off x="4558075" y="1671000"/>
            <a:ext cx="3567900" cy="9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2">
            <a:alphaModFix/>
          </a:blip>
          <a:srcRect b="51477" l="0" r="0" t="0"/>
          <a:stretch/>
        </p:blipFill>
        <p:spPr>
          <a:xfrm>
            <a:off x="0" y="4604000"/>
            <a:ext cx="9143997" cy="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1723350" y="539500"/>
            <a:ext cx="5697300" cy="9924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012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ctrTitle"/>
          </p:nvPr>
        </p:nvSpPr>
        <p:spPr>
          <a:xfrm>
            <a:off x="870725" y="920500"/>
            <a:ext cx="7712400" cy="18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Manual de </a:t>
            </a:r>
            <a:endParaRPr b="1" sz="300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D9EAD3"/>
                </a:solidFill>
              </a:rPr>
              <a:t>Teste de Usabilidade</a:t>
            </a:r>
            <a:endParaRPr sz="5100"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2F2F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LabFaz</a:t>
            </a:r>
            <a:endParaRPr sz="3000">
              <a:solidFill>
                <a:srgbClr val="F2F2F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3"/>
          <p:cNvSpPr txBox="1"/>
          <p:nvPr>
            <p:ph idx="1" type="subTitle"/>
          </p:nvPr>
        </p:nvSpPr>
        <p:spPr>
          <a:xfrm>
            <a:off x="2754825" y="804025"/>
            <a:ext cx="5523300" cy="30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Este manual oferece um passo a passo para a condução de testes de usabilidade.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</a:rPr>
              <a:t> Lembre-se de que a ênfase deve estar na observação atenta das ações dos participantes e na coleta de feedback honesto para aprimorar a usabilidade do aplicativo.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1295975" y="1486775"/>
            <a:ext cx="5507400" cy="9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Introdução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54" name="Google Shape;354;p35"/>
          <p:cNvSpPr txBox="1"/>
          <p:nvPr>
            <p:ph idx="1" type="subTitle"/>
          </p:nvPr>
        </p:nvSpPr>
        <p:spPr>
          <a:xfrm>
            <a:off x="1295975" y="2324150"/>
            <a:ext cx="5507400" cy="11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Este manual tem como objetivo fornecer orientações detalhadas para a condução de testes de usabilidade.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 foco é coletar feedback valioso dos usuários para validar e/ou melhorar a experiência do aplicativo.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Preparação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60" name="Google Shape;360;p36"/>
          <p:cNvSpPr txBox="1"/>
          <p:nvPr>
            <p:ph idx="1" type="subTitle"/>
          </p:nvPr>
        </p:nvSpPr>
        <p:spPr>
          <a:xfrm>
            <a:off x="1671600" y="1632950"/>
            <a:ext cx="5930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Verifique se os participantes representam um público minimamente diverso em termos de idade, gênero, familiaridade com tecnologia, etc.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61" name="Google Shape;361;p36"/>
          <p:cNvSpPr txBox="1"/>
          <p:nvPr>
            <p:ph idx="2" type="subTitle"/>
          </p:nvPr>
        </p:nvSpPr>
        <p:spPr>
          <a:xfrm>
            <a:off x="1671600" y="2761775"/>
            <a:ext cx="6274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Certifique-se de que o ambiente de teste seja tranquilo e livre de distrações. No caso de testes presenciais,  forneça um celular com o aplicativo instalado. Em testes remotos, garanta que o usuário tenha o app instalado.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62" name="Google Shape;362;p36"/>
          <p:cNvSpPr txBox="1"/>
          <p:nvPr>
            <p:ph idx="3" type="subTitle"/>
          </p:nvPr>
        </p:nvSpPr>
        <p:spPr>
          <a:xfrm>
            <a:off x="1671600" y="4043000"/>
            <a:ext cx="4622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2F2F2"/>
                </a:solidFill>
              </a:rPr>
              <a:t>Se possível e com o consentimento do participante, inicie a gravação da sessão para análise posterior.</a:t>
            </a:r>
            <a:endParaRPr>
              <a:solidFill>
                <a:srgbClr val="F2F2F2"/>
              </a:solidFill>
            </a:endParaRPr>
          </a:p>
        </p:txBody>
      </p:sp>
      <p:sp>
        <p:nvSpPr>
          <p:cNvPr id="363" name="Google Shape;363;p36"/>
          <p:cNvSpPr txBox="1"/>
          <p:nvPr>
            <p:ph idx="4" type="title"/>
          </p:nvPr>
        </p:nvSpPr>
        <p:spPr>
          <a:xfrm>
            <a:off x="800100" y="1372263"/>
            <a:ext cx="795300" cy="73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01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64" name="Google Shape;364;p36"/>
          <p:cNvSpPr txBox="1"/>
          <p:nvPr>
            <p:ph idx="5" type="title"/>
          </p:nvPr>
        </p:nvSpPr>
        <p:spPr>
          <a:xfrm>
            <a:off x="800100" y="2574800"/>
            <a:ext cx="795300" cy="73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02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65" name="Google Shape;365;p36"/>
          <p:cNvSpPr txBox="1"/>
          <p:nvPr>
            <p:ph idx="6" type="title"/>
          </p:nvPr>
        </p:nvSpPr>
        <p:spPr>
          <a:xfrm>
            <a:off x="800100" y="3782325"/>
            <a:ext cx="795300" cy="73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8287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03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366" name="Google Shape;366;p36"/>
          <p:cNvSpPr txBox="1"/>
          <p:nvPr>
            <p:ph idx="7" type="subTitle"/>
          </p:nvPr>
        </p:nvSpPr>
        <p:spPr>
          <a:xfrm>
            <a:off x="1671588" y="1137225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9EAD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Seleção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67" name="Google Shape;367;p36"/>
          <p:cNvSpPr txBox="1"/>
          <p:nvPr>
            <p:ph idx="8" type="subTitle"/>
          </p:nvPr>
        </p:nvSpPr>
        <p:spPr>
          <a:xfrm>
            <a:off x="1671588" y="2266050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Configuração do Ambiente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68" name="Google Shape;368;p36"/>
          <p:cNvSpPr txBox="1"/>
          <p:nvPr>
            <p:ph idx="9" type="subTitle"/>
          </p:nvPr>
        </p:nvSpPr>
        <p:spPr>
          <a:xfrm>
            <a:off x="1671588" y="3547275"/>
            <a:ext cx="422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Gravação</a:t>
            </a:r>
            <a:endParaRPr>
              <a:solidFill>
                <a:srgbClr val="D9EAD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4329475" y="1396075"/>
            <a:ext cx="3567900" cy="103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Vamos começar!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Instruções para o Moderador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79" name="Google Shape;379;p38"/>
          <p:cNvSpPr txBox="1"/>
          <p:nvPr>
            <p:ph idx="2" type="subTitle"/>
          </p:nvPr>
        </p:nvSpPr>
        <p:spPr>
          <a:xfrm>
            <a:off x="1253400" y="1159325"/>
            <a:ext cx="5785200" cy="34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Introdução: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Cumprimente o participante e explique o propósito do teste de usabilidade;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Explique como será o teste: você passará tarefas para que a pessoa realize dentro da plataforma;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Certifique-se de que o participante entenda que estamos avaliando o aplicativo, não suas habilidades.;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Esclareça que não há respostas certas ou erradas; estamos interessados em suas impressões honestas;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Peça permissão para gravar a sessão para fins de análise e garantia da privacidade dos dados;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Confirme se o participante está confortável e pronto para começar.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380" name="Google Shape;380;p38"/>
          <p:cNvGrpSpPr/>
          <p:nvPr/>
        </p:nvGrpSpPr>
        <p:grpSpPr>
          <a:xfrm>
            <a:off x="831451" y="1198655"/>
            <a:ext cx="339253" cy="339253"/>
            <a:chOff x="5651375" y="3806450"/>
            <a:chExt cx="481825" cy="481825"/>
          </a:xfrm>
        </p:grpSpPr>
        <p:sp>
          <p:nvSpPr>
            <p:cNvPr id="381" name="Google Shape;381;p38"/>
            <p:cNvSpPr/>
            <p:nvPr/>
          </p:nvSpPr>
          <p:spPr>
            <a:xfrm>
              <a:off x="5793425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5794475" y="4089725"/>
              <a:ext cx="195600" cy="84725"/>
            </a:xfrm>
            <a:custGeom>
              <a:rect b="b" l="l" r="r" t="t"/>
              <a:pathLst>
                <a:path extrusionOk="0" h="3389" w="7824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5651375" y="3806450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5962800" y="3976800"/>
              <a:ext cx="28250" cy="28275"/>
            </a:xfrm>
            <a:custGeom>
              <a:rect b="b" l="l" r="r" t="t"/>
              <a:pathLst>
                <a:path extrusionOk="0" h="1131" w="113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Instruções para o Moderador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390" name="Google Shape;390;p39"/>
          <p:cNvSpPr txBox="1"/>
          <p:nvPr>
            <p:ph idx="2" type="subTitle"/>
          </p:nvPr>
        </p:nvSpPr>
        <p:spPr>
          <a:xfrm>
            <a:off x="1253400" y="1159325"/>
            <a:ext cx="6633900" cy="17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Tarefa 1: </a:t>
            </a:r>
            <a:r>
              <a:rPr lang="en">
                <a:solidFill>
                  <a:schemeClr val="dk2"/>
                </a:solidFill>
              </a:rPr>
              <a:t>Descreva alguma tarefa para o usuário realizar dentro da plataforma. Em caso de dúvidas, registre e ajude-o influenciando o mínimo possível na realização da tarefa.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391" name="Google Shape;391;p39"/>
          <p:cNvGrpSpPr/>
          <p:nvPr/>
        </p:nvGrpSpPr>
        <p:grpSpPr>
          <a:xfrm>
            <a:off x="852106" y="1228152"/>
            <a:ext cx="298924" cy="280235"/>
            <a:chOff x="4456875" y="2635825"/>
            <a:chExt cx="481825" cy="451700"/>
          </a:xfrm>
        </p:grpSpPr>
        <p:sp>
          <p:nvSpPr>
            <p:cNvPr id="392" name="Google Shape;392;p39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98" name="Google Shape;398;p39"/>
          <p:cNvSpPr txBox="1"/>
          <p:nvPr>
            <p:ph idx="2" type="subTitle"/>
          </p:nvPr>
        </p:nvSpPr>
        <p:spPr>
          <a:xfrm>
            <a:off x="1253400" y="2988125"/>
            <a:ext cx="57852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Tarefa 2: </a:t>
            </a:r>
            <a:r>
              <a:rPr lang="en">
                <a:solidFill>
                  <a:schemeClr val="dk2"/>
                </a:solidFill>
              </a:rPr>
              <a:t>Descreva alguma tarefa para o usuário realizar dentro da plataforma. Em caso de dúvidas, registre e ajude-o influenciando o mínimo possível na realização da tarefa.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852106" y="3056952"/>
            <a:ext cx="298924" cy="280235"/>
            <a:chOff x="4456875" y="2635825"/>
            <a:chExt cx="481825" cy="451700"/>
          </a:xfrm>
        </p:grpSpPr>
        <p:sp>
          <p:nvSpPr>
            <p:cNvPr id="400" name="Google Shape;400;p39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Instruções para o Moderador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11" name="Google Shape;411;p40"/>
          <p:cNvSpPr txBox="1"/>
          <p:nvPr>
            <p:ph idx="2" type="subTitle"/>
          </p:nvPr>
        </p:nvSpPr>
        <p:spPr>
          <a:xfrm>
            <a:off x="1253400" y="1083125"/>
            <a:ext cx="65385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Tarefa 3: </a:t>
            </a:r>
            <a:r>
              <a:rPr lang="en">
                <a:solidFill>
                  <a:schemeClr val="dk2"/>
                </a:solidFill>
              </a:rPr>
              <a:t>Descreva alguma tarefa para o usuário realizar dentro da plataforma. Em caso de dúvidas, registre e ajude-o influenciando o mínimo possível na realização da tarefa.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412" name="Google Shape;412;p40"/>
          <p:cNvGrpSpPr/>
          <p:nvPr/>
        </p:nvGrpSpPr>
        <p:grpSpPr>
          <a:xfrm>
            <a:off x="852106" y="1151952"/>
            <a:ext cx="298924" cy="280235"/>
            <a:chOff x="4456875" y="2635825"/>
            <a:chExt cx="481825" cy="451700"/>
          </a:xfrm>
        </p:grpSpPr>
        <p:sp>
          <p:nvSpPr>
            <p:cNvPr id="413" name="Google Shape;413;p40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4" name="Google Shape;414;p40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6" name="Google Shape;416;p40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7" name="Google Shape;417;p40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8" name="Google Shape;418;p40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19" name="Google Shape;419;p40"/>
          <p:cNvSpPr txBox="1"/>
          <p:nvPr>
            <p:ph idx="2" type="subTitle"/>
          </p:nvPr>
        </p:nvSpPr>
        <p:spPr>
          <a:xfrm>
            <a:off x="1253400" y="2911925"/>
            <a:ext cx="6309300" cy="19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Tarefa 4: </a:t>
            </a:r>
            <a:r>
              <a:rPr lang="en">
                <a:solidFill>
                  <a:schemeClr val="dk2"/>
                </a:solidFill>
              </a:rPr>
              <a:t>Descreva alguma tarefa para o usuário realizar dentro da plataforma. Em caso de dúvidas, registre e ajude-o influenciando o mínimo possível na realização da tarefa.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420" name="Google Shape;420;p40"/>
          <p:cNvGrpSpPr/>
          <p:nvPr/>
        </p:nvGrpSpPr>
        <p:grpSpPr>
          <a:xfrm>
            <a:off x="852106" y="2980752"/>
            <a:ext cx="298924" cy="280235"/>
            <a:chOff x="4456875" y="2635825"/>
            <a:chExt cx="481825" cy="451700"/>
          </a:xfrm>
        </p:grpSpPr>
        <p:sp>
          <p:nvSpPr>
            <p:cNvPr id="421" name="Google Shape;421;p40"/>
            <p:cNvSpPr/>
            <p:nvPr/>
          </p:nvSpPr>
          <p:spPr>
            <a:xfrm>
              <a:off x="4542475" y="3031050"/>
              <a:ext cx="189725" cy="56475"/>
            </a:xfrm>
            <a:custGeom>
              <a:rect b="b" l="l" r="r" t="t"/>
              <a:pathLst>
                <a:path extrusionOk="0" h="2259" w="7589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4456875" y="2946350"/>
              <a:ext cx="256125" cy="56500"/>
            </a:xfrm>
            <a:custGeom>
              <a:rect b="b" l="l" r="r" t="t"/>
              <a:pathLst>
                <a:path extrusionOk="0" h="2260" w="10245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4741225" y="2861675"/>
              <a:ext cx="169400" cy="141175"/>
            </a:xfrm>
            <a:custGeom>
              <a:rect b="b" l="l" r="r" t="t"/>
              <a:pathLst>
                <a:path extrusionOk="0" h="5647" w="6776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4741225" y="3031050"/>
              <a:ext cx="169400" cy="42400"/>
            </a:xfrm>
            <a:custGeom>
              <a:rect b="b" l="l" r="r" t="t"/>
              <a:pathLst>
                <a:path extrusionOk="0" h="1696" w="6776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45687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741225" y="2791125"/>
              <a:ext cx="169400" cy="42325"/>
            </a:xfrm>
            <a:custGeom>
              <a:rect b="b" l="l" r="r" t="t"/>
              <a:pathLst>
                <a:path extrusionOk="0" h="1693" w="6776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EAD3"/>
                </a:solidFill>
              </a:rPr>
              <a:t>Instruções para o Moderador</a:t>
            </a:r>
            <a:endParaRPr>
              <a:solidFill>
                <a:srgbClr val="D9EAD3"/>
              </a:solidFill>
            </a:endParaRPr>
          </a:p>
        </p:txBody>
      </p:sp>
      <p:sp>
        <p:nvSpPr>
          <p:cNvPr id="432" name="Google Shape;432;p41"/>
          <p:cNvSpPr txBox="1"/>
          <p:nvPr>
            <p:ph idx="2" type="subTitle"/>
          </p:nvPr>
        </p:nvSpPr>
        <p:spPr>
          <a:xfrm>
            <a:off x="1253400" y="1387925"/>
            <a:ext cx="5119500" cy="21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Encerramento: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Agradeça ao participante pelo seu tempo e feedback;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Peça ao participante para dar comentários gerais sobre a experiência e quaisquer sugestões para melhorias no aplicativo;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Encerre a gravação, se aplicável.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433" name="Google Shape;433;p41"/>
          <p:cNvGrpSpPr/>
          <p:nvPr/>
        </p:nvGrpSpPr>
        <p:grpSpPr>
          <a:xfrm>
            <a:off x="865327" y="1399982"/>
            <a:ext cx="305386" cy="338602"/>
            <a:chOff x="3300325" y="249875"/>
            <a:chExt cx="433725" cy="480900"/>
          </a:xfrm>
        </p:grpSpPr>
        <p:sp>
          <p:nvSpPr>
            <p:cNvPr id="434" name="Google Shape;434;p41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title"/>
          </p:nvPr>
        </p:nvSpPr>
        <p:spPr>
          <a:xfrm>
            <a:off x="1284000" y="401500"/>
            <a:ext cx="65760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D9EAD3"/>
                </a:solidFill>
              </a:rPr>
              <a:t>Análise dos Dados</a:t>
            </a:r>
            <a:endParaRPr sz="4900">
              <a:solidFill>
                <a:srgbClr val="D9EAD3"/>
              </a:solidFill>
            </a:endParaRPr>
          </a:p>
        </p:txBody>
      </p:sp>
      <p:sp>
        <p:nvSpPr>
          <p:cNvPr id="445" name="Google Shape;445;p42"/>
          <p:cNvSpPr txBox="1"/>
          <p:nvPr>
            <p:ph idx="1" type="subTitle"/>
          </p:nvPr>
        </p:nvSpPr>
        <p:spPr>
          <a:xfrm>
            <a:off x="420750" y="1382350"/>
            <a:ext cx="83025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Analise os dados coletados, incluindo observações, tempos e feedback do participante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6" name="Google Shape;446;p42"/>
          <p:cNvSpPr txBox="1"/>
          <p:nvPr>
            <p:ph type="title"/>
          </p:nvPr>
        </p:nvSpPr>
        <p:spPr>
          <a:xfrm>
            <a:off x="1284000" y="1773100"/>
            <a:ext cx="6576000" cy="10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D9EAD3"/>
                </a:solidFill>
              </a:rPr>
              <a:t>Relatório </a:t>
            </a:r>
            <a:endParaRPr sz="4900">
              <a:solidFill>
                <a:srgbClr val="D9EAD3"/>
              </a:solidFill>
            </a:endParaRPr>
          </a:p>
        </p:txBody>
      </p:sp>
      <p:sp>
        <p:nvSpPr>
          <p:cNvPr id="447" name="Google Shape;447;p42"/>
          <p:cNvSpPr txBox="1"/>
          <p:nvPr>
            <p:ph idx="1" type="subTitle"/>
          </p:nvPr>
        </p:nvSpPr>
        <p:spPr>
          <a:xfrm>
            <a:off x="420750" y="2753950"/>
            <a:ext cx="8302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Prepare um relatório simples que inclua as descobertas, problemas de usabilidade identificados e recomendações para melhorias.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OR OF THE YEAR 2024 - Illustration Theme by Slidesgo">
  <a:themeElements>
    <a:clrScheme name="Simple Light">
      <a:dk1>
        <a:srgbClr val="424242"/>
      </a:dk1>
      <a:lt1>
        <a:srgbClr val="8E7CC3"/>
      </a:lt1>
      <a:dk2>
        <a:srgbClr val="FFFFFF"/>
      </a:dk2>
      <a:lt2>
        <a:srgbClr val="9900FF"/>
      </a:lt2>
      <a:accent1>
        <a:srgbClr val="674EA7"/>
      </a:accent1>
      <a:accent2>
        <a:srgbClr val="674EA7"/>
      </a:accent2>
      <a:accent3>
        <a:srgbClr val="8E7CC3"/>
      </a:accent3>
      <a:accent4>
        <a:srgbClr val="D9D2E9"/>
      </a:accent4>
      <a:accent5>
        <a:srgbClr val="D9D2E9"/>
      </a:accent5>
      <a:accent6>
        <a:srgbClr val="351C75"/>
      </a:accent6>
      <a:hlink>
        <a:srgbClr val="4242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