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aleway ExtraBold"/>
      <p:bold r:id="rId17"/>
      <p:boldItalic r:id="rId18"/>
    </p:embeddedFont>
    <p:embeddedFont>
      <p:font typeface="Raleway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Light-bold.fntdata"/><Relationship Id="rId11" Type="http://schemas.openxmlformats.org/officeDocument/2006/relationships/slide" Target="slides/slide7.xml"/><Relationship Id="rId22" Type="http://schemas.openxmlformats.org/officeDocument/2006/relationships/font" Target="fonts/Raleway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RalewayLight-italic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alewayExtraBold-bold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RalewayLight-regular.fntdata"/><Relationship Id="rId6" Type="http://schemas.openxmlformats.org/officeDocument/2006/relationships/slide" Target="slides/slide2.xml"/><Relationship Id="rId18" Type="http://schemas.openxmlformats.org/officeDocument/2006/relationships/font" Target="fonts/Raleway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7038c77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7038c7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7038c77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7038c7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7038c771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97038c77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Javascript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História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Efeitos do legado no presente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História: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“JS, a melhor gambiarra já feita”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-Jesus (da CJR, não o outro)</a:t>
            </a:r>
            <a:endParaRPr b="1" sz="3600"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Memes</a:t>
            </a:r>
            <a:endParaRPr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porque eles não importam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49573"/>
          <a:stretch/>
        </p:blipFill>
        <p:spPr>
          <a:xfrm>
            <a:off x="4603750" y="836509"/>
            <a:ext cx="4525750" cy="347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50426" l="0" r="0" t="0"/>
          <a:stretch/>
        </p:blipFill>
        <p:spPr>
          <a:xfrm>
            <a:off x="0" y="836500"/>
            <a:ext cx="4603751" cy="347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4294967295" type="ctrTitle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ES6!!!!</a:t>
            </a:r>
            <a:endParaRPr sz="7200">
              <a:solidFill>
                <a:srgbClr val="FFB600"/>
              </a:solidFill>
            </a:endParaRPr>
          </a:p>
        </p:txBody>
      </p:sp>
      <p:sp>
        <p:nvSpPr>
          <p:cNvPr id="96" name="Google Shape;96;p17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JS pré e pós o Ecmascript2015 são duas linguagens diferentes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7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99" name="Google Shape;99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7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02" name="Google Shape;102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7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</a:t>
            </a:r>
            <a:endParaRPr/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...E agora, o resto da aula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9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Go JS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124" name="Google Shape;124;p19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Agora vamos pra prática</a:t>
            </a:r>
            <a:endParaRPr b="1" sz="3600"/>
          </a:p>
        </p:txBody>
      </p:sp>
      <p:sp>
        <p:nvSpPr>
          <p:cNvPr id="125" name="Google Shape;125;p19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