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b="0" i="0" sz="6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511622" y="1270322"/>
            <a:ext cx="47900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Projeto Laravel 5.7</a:t>
            </a:r>
            <a:endParaRPr b="0" i="0" sz="4400" u="none" cap="none" strike="noStrike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8922" y="3066248"/>
            <a:ext cx="7791378" cy="192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sz="6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10930" y="2074061"/>
            <a:ext cx="39848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\tests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510930" y="3052560"/>
            <a:ext cx="1130007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Este diretório contém os arquivos de testes automatizados do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PHPUnit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sz="6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10930" y="2074061"/>
            <a:ext cx="39848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\vendor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510930" y="3052560"/>
            <a:ext cx="1130007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Este diretório é gerado pelo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composer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guarda as dependências.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b="0" i="0" sz="6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10930" y="2074061"/>
            <a:ext cx="16600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\app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10930" y="3052560"/>
            <a:ext cx="1130007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Este é um dos principais diretórios, onde a maioria das nossas classes serão salvas.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Neste diretório é que ficará os nossos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Models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é nele que contém o subdiretório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Http\Controllers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onde ficará os nossos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Controllers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sz="6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10930" y="2074061"/>
            <a:ext cx="39848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\bootstrap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10930" y="3052560"/>
            <a:ext cx="1130007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Este diretório contém o arquivo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php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que inicia nossa aplicação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Laravel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contém arquivos de cache.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sz="6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0930" y="2074061"/>
            <a:ext cx="39848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\config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10930" y="3052560"/>
            <a:ext cx="1130007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Todas as configurações existentes deverão estar neste diretório.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sz="6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10930" y="2074061"/>
            <a:ext cx="39848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\database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510930" y="3052560"/>
            <a:ext cx="1130007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Neste diretório contém arquivos de Migration, Factory e Seed.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é usado para armazenar um banco de dados SQLite.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sz="6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10930" y="2074061"/>
            <a:ext cx="39848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\public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10930" y="3052560"/>
            <a:ext cx="1130007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Este é o diretório raiz para os arquivos estáticos como imagens, JavaScript e CSS.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sz="6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10930" y="2074061"/>
            <a:ext cx="39848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\resources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10930" y="3052560"/>
            <a:ext cx="1130007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Este diretório contém as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Views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arquivos originais não compilados como LESS, SASS e JavaScript.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possui o subdiretório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lang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para arquivos de idioma.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sz="6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10930" y="2074061"/>
            <a:ext cx="39848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\routes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510930" y="3052560"/>
            <a:ext cx="113000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Este diretório contém todas as definições de rotas.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Diretórios</a:t>
            </a:r>
            <a:endParaRPr sz="6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10930" y="2074061"/>
            <a:ext cx="39848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\storage</a:t>
            </a:r>
            <a:endParaRPr b="1" sz="54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27" y="6021859"/>
            <a:ext cx="2174574" cy="5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10930" y="3052560"/>
            <a:ext cx="1130007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Este diretório contém as </a:t>
            </a:r>
            <a:r>
              <a:rPr b="1"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views</a:t>
            </a: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Blade compiladas, logs e etc. Se precisarmos fazer uploads ou gerar arquivos de usuários como foto de perfil devemos colocar neste diretório.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