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4" r:id="rId3"/>
    <p:sldId id="319" r:id="rId4"/>
    <p:sldId id="298" r:id="rId5"/>
    <p:sldId id="296" r:id="rId6"/>
    <p:sldId id="297" r:id="rId7"/>
    <p:sldId id="305" r:id="rId8"/>
    <p:sldId id="310" r:id="rId9"/>
    <p:sldId id="309" r:id="rId10"/>
    <p:sldId id="306" r:id="rId11"/>
    <p:sldId id="314" r:id="rId12"/>
    <p:sldId id="308" r:id="rId13"/>
    <p:sldId id="315" r:id="rId14"/>
    <p:sldId id="311" r:id="rId15"/>
    <p:sldId id="320" r:id="rId16"/>
    <p:sldId id="321" r:id="rId17"/>
    <p:sldId id="313" r:id="rId18"/>
    <p:sldId id="302" r:id="rId19"/>
    <p:sldId id="301" r:id="rId20"/>
    <p:sldId id="318" r:id="rId21"/>
    <p:sldId id="322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ED1722"/>
    <a:srgbClr val="F32223"/>
    <a:srgbClr val="009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48" autoAdjust="0"/>
  </p:normalViewPr>
  <p:slideViewPr>
    <p:cSldViewPr snapToGrid="0">
      <p:cViewPr varScale="1">
        <p:scale>
          <a:sx n="70" d="100"/>
          <a:sy n="70" d="100"/>
        </p:scale>
        <p:origin x="5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CFD6-0401-43C5-B18D-781307A7DAE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E2B6-961E-4B89-9AD2-30FAB594CE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6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7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5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0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3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1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7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6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781800"/>
            <a:ext cx="12192000" cy="76200"/>
            <a:chOff x="0" y="0"/>
            <a:chExt cx="7006728" cy="36355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1682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364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5046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23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web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rafael-negrao/labdata-fia-hackathon-ifood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webp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8" b="26873"/>
          <a:stretch/>
        </p:blipFill>
        <p:spPr>
          <a:xfrm>
            <a:off x="0" y="0"/>
            <a:ext cx="12192000" cy="4153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3359"/>
            <a:ext cx="12192000" cy="4627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"/>
            <a:ext cx="12192000" cy="4153358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36681" y="4652166"/>
            <a:ext cx="0" cy="1520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7771" y="4926043"/>
            <a:ext cx="691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</a:t>
            </a:r>
            <a:r>
              <a:rPr lang="en-US" sz="4400" spc="-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FIA + </a:t>
            </a:r>
            <a:r>
              <a:rPr lang="en-US" sz="4400" spc="-3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ifood</a:t>
            </a:r>
            <a:endParaRPr lang="en-US" sz="4400" spc="-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6" y="4616068"/>
            <a:ext cx="2647950" cy="17240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2849">
            <a:off x="5340785" y="966536"/>
            <a:ext cx="1098721" cy="7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86419" y="2556789"/>
            <a:ext cx="2948921" cy="4339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6000" y="2529040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Clicados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1" y="3281172"/>
            <a:ext cx="10058400" cy="3080385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86419" y="2556789"/>
            <a:ext cx="2948921" cy="4339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6000" y="2529040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Clicados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1" y="3281172"/>
            <a:ext cx="10058400" cy="308038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9256773" y="5001161"/>
            <a:ext cx="2935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VERDADE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7" y="3373540"/>
            <a:ext cx="1044513" cy="1044513"/>
          </a:xfrm>
          <a:prstGeom prst="rect">
            <a:avLst/>
          </a:prstGeom>
        </p:spPr>
      </p:pic>
      <p:sp>
        <p:nvSpPr>
          <p:cNvPr id="13" name="Rectangle 14"/>
          <p:cNvSpPr/>
          <p:nvPr/>
        </p:nvSpPr>
        <p:spPr>
          <a:xfrm>
            <a:off x="1690491" y="306000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2735004" y="3373540"/>
            <a:ext cx="248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Credit: Este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push de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6" y="4638546"/>
            <a:ext cx="6477811" cy="1999998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906600" y="2156476"/>
            <a:ext cx="82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sz="4400" spc="-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06" y="3373540"/>
            <a:ext cx="1044513" cy="1044513"/>
          </a:xfrm>
          <a:prstGeom prst="rect">
            <a:avLst/>
          </a:prstGeom>
        </p:spPr>
      </p:pic>
      <p:sp>
        <p:nvSpPr>
          <p:cNvPr id="20" name="Rectangle 14"/>
          <p:cNvSpPr/>
          <p:nvPr/>
        </p:nvSpPr>
        <p:spPr>
          <a:xfrm>
            <a:off x="5715000" y="3060004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7293786" y="3434131"/>
            <a:ext cx="344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7" y="3373540"/>
            <a:ext cx="1044513" cy="1044513"/>
          </a:xfrm>
          <a:prstGeom prst="rect">
            <a:avLst/>
          </a:prstGeom>
        </p:spPr>
      </p:pic>
      <p:sp>
        <p:nvSpPr>
          <p:cNvPr id="13" name="Rectangle 14"/>
          <p:cNvSpPr/>
          <p:nvPr/>
        </p:nvSpPr>
        <p:spPr>
          <a:xfrm>
            <a:off x="1690491" y="306000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2735004" y="3373540"/>
            <a:ext cx="248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Credit: Este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push de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6" y="4638546"/>
            <a:ext cx="6477811" cy="1999998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906600" y="2156476"/>
            <a:ext cx="82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sz="4400" spc="-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738977" y="4817534"/>
            <a:ext cx="2935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VERDADE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06" y="3373540"/>
            <a:ext cx="1044513" cy="1044513"/>
          </a:xfrm>
          <a:prstGeom prst="rect">
            <a:avLst/>
          </a:prstGeom>
        </p:spPr>
      </p:pic>
      <p:sp>
        <p:nvSpPr>
          <p:cNvPr id="20" name="Rectangle 14"/>
          <p:cNvSpPr/>
          <p:nvPr/>
        </p:nvSpPr>
        <p:spPr>
          <a:xfrm>
            <a:off x="5715000" y="3060004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7293786" y="3434131"/>
            <a:ext cx="344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4" y="2481604"/>
            <a:ext cx="11800860" cy="1926859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4" y="2481604"/>
            <a:ext cx="11800860" cy="1926859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092190" y="4921155"/>
            <a:ext cx="130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486"/>
            <a:ext cx="10780776" cy="484832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/>
          <p:cNvSpPr/>
          <p:nvPr/>
        </p:nvSpPr>
        <p:spPr>
          <a:xfrm>
            <a:off x="5234499" y="6202006"/>
            <a:ext cx="1178082" cy="3925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9997918" y="2146299"/>
            <a:ext cx="1178082" cy="3925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8575743" y="1244600"/>
            <a:ext cx="1145592" cy="32987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35600" y="2146299"/>
            <a:ext cx="1173432" cy="39370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53" y="-29778"/>
            <a:ext cx="4389653" cy="344809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00" y="3339639"/>
            <a:ext cx="4076700" cy="3448091"/>
          </a:xfrm>
          <a:prstGeom prst="rect">
            <a:avLst/>
          </a:prstGeom>
        </p:spPr>
      </p:pic>
      <p:sp>
        <p:nvSpPr>
          <p:cNvPr id="28" name="Rectangle 12"/>
          <p:cNvSpPr/>
          <p:nvPr/>
        </p:nvSpPr>
        <p:spPr>
          <a:xfrm>
            <a:off x="-147608" y="-12699"/>
            <a:ext cx="4762500" cy="6857999"/>
          </a:xfrm>
          <a:prstGeom prst="rect">
            <a:avLst/>
          </a:prstGeom>
          <a:gradFill flip="none" rotWithShape="1">
            <a:gsLst>
              <a:gs pos="82750">
                <a:srgbClr val="FF7979"/>
              </a:gs>
              <a:gs pos="15000">
                <a:srgbClr val="FF7171">
                  <a:lumMod val="66000"/>
                  <a:lumOff val="34000"/>
                  <a:alpha val="36000"/>
                </a:srgbClr>
              </a:gs>
              <a:gs pos="85500">
                <a:srgbClr val="FF5151"/>
              </a:gs>
              <a:gs pos="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05" y="1759140"/>
            <a:ext cx="4876190" cy="4876190"/>
          </a:xfrm>
          <a:prstGeom prst="rect">
            <a:avLst/>
          </a:prstGeom>
        </p:spPr>
      </p:pic>
      <p:sp>
        <p:nvSpPr>
          <p:cNvPr id="27" name="Rectangle 14"/>
          <p:cNvSpPr/>
          <p:nvPr/>
        </p:nvSpPr>
        <p:spPr>
          <a:xfrm>
            <a:off x="6209845" y="258903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67mil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4"/>
          <p:cNvSpPr/>
          <p:nvPr/>
        </p:nvSpPr>
        <p:spPr>
          <a:xfrm>
            <a:off x="7912265" y="1357201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7mil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9594085" y="26069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mil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51" y="-175687"/>
            <a:ext cx="7620000" cy="4000500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5248098" y="1927651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77%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"/>
          <p:cNvSpPr txBox="1"/>
          <p:nvPr/>
        </p:nvSpPr>
        <p:spPr>
          <a:xfrm>
            <a:off x="8360401" y="993566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"/>
          <p:cNvSpPr txBox="1"/>
          <p:nvPr/>
        </p:nvSpPr>
        <p:spPr>
          <a:xfrm>
            <a:off x="9704148" y="1960569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81" y="4983217"/>
            <a:ext cx="545795" cy="545795"/>
          </a:xfrm>
          <a:prstGeom prst="rect">
            <a:avLst/>
          </a:prstGeom>
          <a:solidFill>
            <a:srgbClr val="92D050"/>
          </a:solidFill>
          <a:ln>
            <a:noFill/>
          </a:ln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21" y="4983216"/>
            <a:ext cx="545795" cy="54579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50" name="Rectangle 14"/>
          <p:cNvSpPr/>
          <p:nvPr/>
        </p:nvSpPr>
        <p:spPr>
          <a:xfrm>
            <a:off x="5600111" y="4944236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2"/>
          <p:cNvSpPr txBox="1"/>
          <p:nvPr/>
        </p:nvSpPr>
        <p:spPr>
          <a:xfrm>
            <a:off x="4426081" y="5565513"/>
            <a:ext cx="157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77%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5513550" y="5598120"/>
            <a:ext cx="157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2"/>
          <p:cNvSpPr txBox="1"/>
          <p:nvPr/>
        </p:nvSpPr>
        <p:spPr>
          <a:xfrm>
            <a:off x="5092700" y="5982807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62%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-147608" y="-12699"/>
            <a:ext cx="951785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NPS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7"/>
          <p:cNvSpPr/>
          <p:nvPr/>
        </p:nvSpPr>
        <p:spPr>
          <a:xfrm>
            <a:off x="176446" y="210533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14"/>
          <p:cNvSpPr/>
          <p:nvPr/>
        </p:nvSpPr>
        <p:spPr>
          <a:xfrm>
            <a:off x="939963" y="290731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4"/>
          <p:cNvSpPr/>
          <p:nvPr/>
        </p:nvSpPr>
        <p:spPr>
          <a:xfrm>
            <a:off x="-46556" y="5800823"/>
            <a:ext cx="436075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NPS: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iFood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0"/>
            <a:ext cx="12386930" cy="24750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"/>
            <a:ext cx="12192000" cy="2475094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0" y="70985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RAFS</a:t>
            </a:r>
            <a:endParaRPr lang="en-US" sz="66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2568982" y="4026118"/>
            <a:ext cx="1737360" cy="1737360"/>
          </a:xfrm>
          <a:prstGeom prst="roundRect">
            <a:avLst>
              <a:gd name="adj" fmla="val 764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0"/>
          <p:cNvSpPr/>
          <p:nvPr/>
        </p:nvSpPr>
        <p:spPr>
          <a:xfrm>
            <a:off x="2147887" y="6039399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Suzanne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Lanfranchi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6"/>
          <p:cNvSpPr/>
          <p:nvPr/>
        </p:nvSpPr>
        <p:spPr>
          <a:xfrm>
            <a:off x="7651486" y="4026118"/>
            <a:ext cx="1737360" cy="1737360"/>
          </a:xfrm>
          <a:prstGeom prst="roundRect">
            <a:avLst>
              <a:gd name="adj" fmla="val 7644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2"/>
          <p:cNvSpPr/>
          <p:nvPr/>
        </p:nvSpPr>
        <p:spPr>
          <a:xfrm>
            <a:off x="7645568" y="6039399"/>
            <a:ext cx="1749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Flávio</a:t>
            </a:r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Castro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26" name="Rectangle 11"/>
          <p:cNvSpPr/>
          <p:nvPr/>
        </p:nvSpPr>
        <p:spPr>
          <a:xfrm>
            <a:off x="4878136" y="4671582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Negrão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4"/>
          <p:cNvSpPr>
            <a:spLocks/>
          </p:cNvSpPr>
          <p:nvPr/>
        </p:nvSpPr>
        <p:spPr>
          <a:xfrm rot="2700000">
            <a:off x="5178515" y="2815916"/>
            <a:ext cx="1372514" cy="1389888"/>
          </a:xfrm>
          <a:prstGeom prst="roundRect">
            <a:avLst>
              <a:gd name="adj" fmla="val 16855"/>
            </a:avLst>
          </a:prstGeom>
          <a:blipFill dpi="0" rotWithShape="0">
            <a:blip r:embed="rId7"/>
            <a:srcRect/>
            <a:stretch>
              <a:fillRect l="7086" r="7086"/>
            </a:stretch>
          </a:blipFill>
          <a:ln>
            <a:noFill/>
          </a:ln>
          <a:effectLst>
            <a:glow>
              <a:schemeClr val="accent1"/>
            </a:glow>
            <a:outerShdw blurRad="203200" dist="38100" dir="348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4"/>
          <p:cNvSpPr/>
          <p:nvPr/>
        </p:nvSpPr>
        <p:spPr>
          <a:xfrm rot="2400000">
            <a:off x="382212" y="2879696"/>
            <a:ext cx="1781474" cy="1403355"/>
          </a:xfrm>
          <a:prstGeom prst="roundRect">
            <a:avLst>
              <a:gd name="adj" fmla="val 23708"/>
            </a:avLst>
          </a:prstGeom>
          <a:blipFill dpi="0" rotWithShape="0">
            <a:blip r:embed="rId8"/>
            <a:srcRect/>
            <a:stretch>
              <a:fillRect l="-30954" t="-11620" r="-4519" b="-25125"/>
            </a:stretch>
          </a:blipFill>
          <a:ln>
            <a:noFill/>
          </a:ln>
          <a:effectLst>
            <a:outerShdw blurRad="203200" dist="508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76838" y="4725974"/>
            <a:ext cx="2329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Menegaldo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6"/>
          <p:cNvSpPr/>
          <p:nvPr/>
        </p:nvSpPr>
        <p:spPr>
          <a:xfrm rot="19050975">
            <a:off x="10198619" y="2958470"/>
            <a:ext cx="1397733" cy="1428642"/>
          </a:xfrm>
          <a:prstGeom prst="roundRect">
            <a:avLst>
              <a:gd name="adj" fmla="val 18544"/>
            </a:avLst>
          </a:prstGeom>
          <a:blipFill dpi="0" rotWithShape="0">
            <a:blip r:embed="rId9"/>
            <a:srcRect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9866736" y="4725759"/>
            <a:ext cx="204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Marcus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Vinícius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28487" y="4107039"/>
            <a:ext cx="1009693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Perdemos clientes sim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</a:t>
            </a:r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mas não podemos afirmar que os </a:t>
            </a:r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Pushs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são responsáveis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91743" y="5144907"/>
            <a:ext cx="638516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Segundo os dados apresentados nós entendemos que os </a:t>
            </a:r>
            <a:r>
              <a:rPr lang="pt-BR" sz="28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Pushs</a:t>
            </a:r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são eficientes para </a:t>
            </a:r>
            <a:r>
              <a:rPr lang="pt-BR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converter em </a:t>
            </a:r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pedidos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269584" y="514490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7"/>
          <p:cNvSpPr/>
          <p:nvPr/>
        </p:nvSpPr>
        <p:spPr>
          <a:xfrm>
            <a:off x="188160" y="164956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951678" y="1729767"/>
            <a:ext cx="6088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238664" y="1569334"/>
            <a:ext cx="11851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</a:t>
            </a:r>
          </a:p>
        </p:txBody>
      </p:sp>
      <p:sp>
        <p:nvSpPr>
          <p:cNvPr id="16" name="Oval 7"/>
          <p:cNvSpPr/>
          <p:nvPr/>
        </p:nvSpPr>
        <p:spPr>
          <a:xfrm>
            <a:off x="188159" y="2591843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/>
          <p:nvPr/>
        </p:nvSpPr>
        <p:spPr>
          <a:xfrm>
            <a:off x="951677" y="2672041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238664" y="2566057"/>
            <a:ext cx="11851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</a:t>
            </a:r>
          </a:p>
        </p:txBody>
      </p:sp>
      <p:sp>
        <p:nvSpPr>
          <p:cNvPr id="19" name="Oval 7"/>
          <p:cNvSpPr/>
          <p:nvPr/>
        </p:nvSpPr>
        <p:spPr>
          <a:xfrm>
            <a:off x="188159" y="3474033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945354" y="3613277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45354" y="3999986"/>
            <a:ext cx="879199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Perdemos clientes sim</a:t>
            </a:r>
            <a:r>
              <a:rPr lang="pt-BR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</a:t>
            </a:r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mas não podemos afirmar que os </a:t>
            </a:r>
            <a:r>
              <a:rPr lang="pt-BR" sz="28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Pushs</a:t>
            </a:r>
            <a:r>
              <a:rPr lang="pt-BR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são responsáveis</a:t>
            </a:r>
          </a:p>
        </p:txBody>
      </p:sp>
    </p:spTree>
    <p:extLst>
      <p:ext uri="{BB962C8B-B14F-4D97-AF65-F5344CB8AC3E}">
        <p14:creationId xmlns:p14="http://schemas.microsoft.com/office/powerpoint/2010/main" val="19552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3982062" y="3166349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0"/>
            <a:ext cx="12386930" cy="24750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"/>
            <a:ext cx="12192000" cy="2475094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0" y="6835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en-US" sz="66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12733" y="6039399"/>
            <a:ext cx="7942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hlinkClick r:id="rId5"/>
              </a:rPr>
              <a:t>https://github.com/rafael-negrao/labdata-fia-hackathon-ifood</a:t>
            </a:r>
            <a:endParaRPr lang="pt-BR" sz="2400" dirty="0"/>
          </a:p>
        </p:txBody>
      </p:sp>
      <p:sp>
        <p:nvSpPr>
          <p:cNvPr id="19" name="Rectangle 14"/>
          <p:cNvSpPr/>
          <p:nvPr/>
        </p:nvSpPr>
        <p:spPr>
          <a:xfrm>
            <a:off x="7151812" y="2654082"/>
            <a:ext cx="452239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utilizadas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endParaRPr lang="en-US" sz="32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com Scala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SQL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com Python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1" y="2654082"/>
            <a:ext cx="71501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endParaRPr lang="en-US" sz="32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Entendimento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Entendimento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</a:t>
            </a: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queries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-1"/>
          <a:stretch/>
        </p:blipFill>
        <p:spPr>
          <a:xfrm>
            <a:off x="-469900" y="3962400"/>
            <a:ext cx="12954000" cy="2895600"/>
          </a:xfrm>
          <a:prstGeom prst="rect">
            <a:avLst/>
          </a:prstGeom>
        </p:spPr>
      </p:pic>
      <p:sp>
        <p:nvSpPr>
          <p:cNvPr id="28" name="Rectangle 12"/>
          <p:cNvSpPr/>
          <p:nvPr/>
        </p:nvSpPr>
        <p:spPr>
          <a:xfrm rot="16200000">
            <a:off x="2679701" y="-2781299"/>
            <a:ext cx="6857998" cy="12420600"/>
          </a:xfrm>
          <a:prstGeom prst="rect">
            <a:avLst/>
          </a:prstGeom>
          <a:gradFill flip="none" rotWithShape="1">
            <a:gsLst>
              <a:gs pos="29000">
                <a:srgbClr val="FF7171">
                  <a:lumMod val="66000"/>
                  <a:lumOff val="34000"/>
                  <a:alpha val="36000"/>
                </a:srgbClr>
              </a:gs>
              <a:gs pos="99000">
                <a:srgbClr val="FF0000">
                  <a:alpha val="94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317" y="-865746"/>
            <a:ext cx="442378" cy="4423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72" y="-926318"/>
            <a:ext cx="543528" cy="5435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49" y="1261962"/>
            <a:ext cx="543528" cy="543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393" y="-938962"/>
            <a:ext cx="556172" cy="5561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51" y="1255640"/>
            <a:ext cx="549850" cy="54985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85177" y="193811"/>
            <a:ext cx="10235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agressivo </a:t>
            </a:r>
            <a:endParaRPr lang="pt-BR" sz="6600" spc="-300" dirty="0" smtClean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pt-BR" sz="6600" spc="-300" dirty="0" smtClean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1"/>
          <p:cNvGrpSpPr/>
          <p:nvPr/>
        </p:nvGrpSpPr>
        <p:grpSpPr>
          <a:xfrm>
            <a:off x="600890" y="439388"/>
            <a:ext cx="3950921" cy="5957850"/>
            <a:chOff x="700644" y="439388"/>
            <a:chExt cx="3950921" cy="595785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2000" r="-63000"/>
            </a:stretch>
          </a:blipFill>
        </p:grpSpPr>
        <p:sp>
          <p:nvSpPr>
            <p:cNvPr id="16" name="Rectangle 3"/>
            <p:cNvSpPr/>
            <p:nvPr/>
          </p:nvSpPr>
          <p:spPr>
            <a:xfrm>
              <a:off x="700644" y="439388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4"/>
            <p:cNvSpPr/>
            <p:nvPr/>
          </p:nvSpPr>
          <p:spPr>
            <a:xfrm>
              <a:off x="700644" y="2458193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"/>
            <p:cNvSpPr/>
            <p:nvPr/>
          </p:nvSpPr>
          <p:spPr>
            <a:xfrm>
              <a:off x="2731325" y="2458193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"/>
            <p:cNvSpPr/>
            <p:nvPr/>
          </p:nvSpPr>
          <p:spPr>
            <a:xfrm>
              <a:off x="2731325" y="1235034"/>
              <a:ext cx="1097280" cy="1097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"/>
            <p:cNvSpPr/>
            <p:nvPr/>
          </p:nvSpPr>
          <p:spPr>
            <a:xfrm>
              <a:off x="700644" y="4476998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9"/>
            <p:cNvSpPr/>
            <p:nvPr/>
          </p:nvSpPr>
          <p:spPr>
            <a:xfrm>
              <a:off x="2731325" y="4476998"/>
              <a:ext cx="1097280" cy="1097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2"/>
          <p:cNvSpPr/>
          <p:nvPr/>
        </p:nvSpPr>
        <p:spPr>
          <a:xfrm>
            <a:off x="0" y="1"/>
            <a:ext cx="4762500" cy="6857999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5639727" y="-12699"/>
            <a:ext cx="482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87" y="1623973"/>
            <a:ext cx="1044513" cy="104451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85" y="3021375"/>
            <a:ext cx="1044513" cy="104451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85" y="4440644"/>
            <a:ext cx="1044513" cy="1044513"/>
          </a:xfrm>
          <a:prstGeom prst="rect">
            <a:avLst/>
          </a:prstGeom>
        </p:spPr>
      </p:pic>
      <p:sp>
        <p:nvSpPr>
          <p:cNvPr id="38" name="Rectangle 14"/>
          <p:cNvSpPr/>
          <p:nvPr/>
        </p:nvSpPr>
        <p:spPr>
          <a:xfrm>
            <a:off x="5863878" y="1863255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4"/>
          <p:cNvSpPr/>
          <p:nvPr/>
        </p:nvSpPr>
        <p:spPr>
          <a:xfrm>
            <a:off x="5788785" y="4754180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40" name="Rectangle 14"/>
          <p:cNvSpPr/>
          <p:nvPr/>
        </p:nvSpPr>
        <p:spPr>
          <a:xfrm>
            <a:off x="5863878" y="3264682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5" y="1602106"/>
            <a:ext cx="1044513" cy="104451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5" y="4476998"/>
            <a:ext cx="1044513" cy="1044513"/>
          </a:xfrm>
          <a:prstGeom prst="rect">
            <a:avLst/>
          </a:prstGeom>
        </p:spPr>
      </p:pic>
      <p:sp>
        <p:nvSpPr>
          <p:cNvPr id="43" name="Rectangle 14"/>
          <p:cNvSpPr/>
          <p:nvPr/>
        </p:nvSpPr>
        <p:spPr>
          <a:xfrm>
            <a:off x="9293793" y="4720549"/>
            <a:ext cx="760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9266430" y="1846910"/>
            <a:ext cx="2579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with coast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5" y="3006512"/>
            <a:ext cx="1044513" cy="1044513"/>
          </a:xfrm>
          <a:prstGeom prst="rect">
            <a:avLst/>
          </a:prstGeom>
        </p:spPr>
      </p:pic>
      <p:sp>
        <p:nvSpPr>
          <p:cNvPr id="46" name="Rectangle 14"/>
          <p:cNvSpPr/>
          <p:nvPr/>
        </p:nvSpPr>
        <p:spPr>
          <a:xfrm>
            <a:off x="9260370" y="3208932"/>
            <a:ext cx="2906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4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/>
          <p:cNvSpPr txBox="1"/>
          <p:nvPr/>
        </p:nvSpPr>
        <p:spPr>
          <a:xfrm>
            <a:off x="1581772" y="-124286"/>
            <a:ext cx="9043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28" y="2051669"/>
            <a:ext cx="1044513" cy="104451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65" y="5220524"/>
            <a:ext cx="1044513" cy="1044513"/>
          </a:xfrm>
          <a:prstGeom prst="rect">
            <a:avLst/>
          </a:prstGeom>
        </p:spPr>
      </p:pic>
      <p:sp>
        <p:nvSpPr>
          <p:cNvPr id="38" name="Rectangle 14"/>
          <p:cNvSpPr/>
          <p:nvPr/>
        </p:nvSpPr>
        <p:spPr>
          <a:xfrm>
            <a:off x="9096242" y="1738133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4"/>
          <p:cNvSpPr/>
          <p:nvPr/>
        </p:nvSpPr>
        <p:spPr>
          <a:xfrm>
            <a:off x="6386251" y="4945113"/>
            <a:ext cx="1324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3" y="1215876"/>
            <a:ext cx="1044513" cy="104451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45" y="3607159"/>
            <a:ext cx="1044513" cy="1044513"/>
          </a:xfrm>
          <a:prstGeom prst="rect">
            <a:avLst/>
          </a:prstGeom>
        </p:spPr>
      </p:pic>
      <p:sp>
        <p:nvSpPr>
          <p:cNvPr id="43" name="Rectangle 14"/>
          <p:cNvSpPr/>
          <p:nvPr/>
        </p:nvSpPr>
        <p:spPr>
          <a:xfrm>
            <a:off x="10793237" y="3301327"/>
            <a:ext cx="61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4653684" y="91863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with coast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4"/>
          <p:cNvSpPr/>
          <p:nvPr/>
        </p:nvSpPr>
        <p:spPr>
          <a:xfrm>
            <a:off x="2104029" y="4058980"/>
            <a:ext cx="2014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USERID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CUSTOMERID</a:t>
            </a:r>
          </a:p>
        </p:txBody>
      </p:sp>
      <p:sp>
        <p:nvSpPr>
          <p:cNvPr id="23" name="Rectangle 14"/>
          <p:cNvSpPr/>
          <p:nvPr/>
        </p:nvSpPr>
        <p:spPr>
          <a:xfrm>
            <a:off x="9986229" y="2072499"/>
            <a:ext cx="3054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SESSIONID</a:t>
            </a:r>
          </a:p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ORDERNUMBER</a:t>
            </a:r>
          </a:p>
        </p:txBody>
      </p:sp>
      <p:sp>
        <p:nvSpPr>
          <p:cNvPr id="25" name="Rectangle 14"/>
          <p:cNvSpPr/>
          <p:nvPr/>
        </p:nvSpPr>
        <p:spPr>
          <a:xfrm>
            <a:off x="6103753" y="1340202"/>
            <a:ext cx="30546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CUSTOMERID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ORDERNUMBER</a:t>
            </a:r>
          </a:p>
          <a:p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27" name="Rectangle 14"/>
          <p:cNvSpPr/>
          <p:nvPr/>
        </p:nvSpPr>
        <p:spPr>
          <a:xfrm>
            <a:off x="10211126" y="4705311"/>
            <a:ext cx="3054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SESSIONID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4"/>
          <p:cNvSpPr/>
          <p:nvPr/>
        </p:nvSpPr>
        <p:spPr>
          <a:xfrm>
            <a:off x="7346452" y="5338748"/>
            <a:ext cx="3054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CUSTOMERID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9875520" y="3217348"/>
            <a:ext cx="671212" cy="1119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39" idx="0"/>
          </p:cNvCxnSpPr>
          <p:nvPr/>
        </p:nvCxnSpPr>
        <p:spPr>
          <a:xfrm flipH="1">
            <a:off x="7048535" y="2254216"/>
            <a:ext cx="270623" cy="2690897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363671" y="1679720"/>
            <a:ext cx="648259" cy="477263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22" idx="3"/>
          </p:cNvCxnSpPr>
          <p:nvPr/>
        </p:nvCxnSpPr>
        <p:spPr>
          <a:xfrm>
            <a:off x="4118363" y="4382146"/>
            <a:ext cx="2197715" cy="895100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2" idx="3"/>
            <a:endCxn id="41" idx="1"/>
          </p:cNvCxnSpPr>
          <p:nvPr/>
        </p:nvCxnSpPr>
        <p:spPr>
          <a:xfrm flipV="1">
            <a:off x="4118363" y="1738133"/>
            <a:ext cx="1003080" cy="2644013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6" y="3888016"/>
            <a:ext cx="1044513" cy="1044513"/>
          </a:xfrm>
          <a:prstGeom prst="rect">
            <a:avLst/>
          </a:prstGeom>
        </p:spPr>
      </p:pic>
      <p:sp>
        <p:nvSpPr>
          <p:cNvPr id="47" name="Rectangle 14"/>
          <p:cNvSpPr/>
          <p:nvPr/>
        </p:nvSpPr>
        <p:spPr>
          <a:xfrm>
            <a:off x="571315" y="3514298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/>
          <p:cNvSpPr txBox="1"/>
          <p:nvPr/>
        </p:nvSpPr>
        <p:spPr>
          <a:xfrm>
            <a:off x="1581773" y="-125525"/>
            <a:ext cx="90439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82" y="4753461"/>
            <a:ext cx="1044513" cy="1044513"/>
          </a:xfrm>
          <a:prstGeom prst="rect">
            <a:avLst/>
          </a:prstGeom>
        </p:spPr>
      </p:pic>
      <p:sp>
        <p:nvSpPr>
          <p:cNvPr id="30" name="Rectangle 14"/>
          <p:cNvSpPr/>
          <p:nvPr/>
        </p:nvSpPr>
        <p:spPr>
          <a:xfrm>
            <a:off x="1649496" y="443992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14"/>
          <p:cNvSpPr/>
          <p:nvPr/>
        </p:nvSpPr>
        <p:spPr>
          <a:xfrm>
            <a:off x="2712100" y="4960877"/>
            <a:ext cx="813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Credit: Este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push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82" y="3359579"/>
            <a:ext cx="1044513" cy="1044513"/>
          </a:xfrm>
          <a:prstGeom prst="rect">
            <a:avLst/>
          </a:prstGeom>
        </p:spPr>
      </p:pic>
      <p:sp>
        <p:nvSpPr>
          <p:cNvPr id="33" name="Rectangle 14"/>
          <p:cNvSpPr/>
          <p:nvPr/>
        </p:nvSpPr>
        <p:spPr>
          <a:xfrm>
            <a:off x="1091081" y="2856991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4"/>
          <p:cNvSpPr/>
          <p:nvPr/>
        </p:nvSpPr>
        <p:spPr>
          <a:xfrm>
            <a:off x="2672855" y="3355193"/>
            <a:ext cx="344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14"/>
          <p:cNvSpPr/>
          <p:nvPr/>
        </p:nvSpPr>
        <p:spPr>
          <a:xfrm>
            <a:off x="773469" y="6285394"/>
            <a:ext cx="10074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NPS: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iFood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53531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7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b="14912"/>
          <a:stretch/>
        </p:blipFill>
        <p:spPr>
          <a:xfrm>
            <a:off x="1679633" y="2260909"/>
            <a:ext cx="8472559" cy="21373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b="16444"/>
          <a:stretch/>
        </p:blipFill>
        <p:spPr>
          <a:xfrm>
            <a:off x="1620277" y="4398264"/>
            <a:ext cx="8593152" cy="223021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4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rporate 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B"/>
      </a:accent1>
      <a:accent2>
        <a:srgbClr val="9EA9B4"/>
      </a:accent2>
      <a:accent3>
        <a:srgbClr val="0078B6"/>
      </a:accent3>
      <a:accent4>
        <a:srgbClr val="434F5A"/>
      </a:accent4>
      <a:accent5>
        <a:srgbClr val="009FEB"/>
      </a:accent5>
      <a:accent6>
        <a:srgbClr val="0078B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684</Words>
  <Application>Microsoft Office PowerPoint</Application>
  <PresentationFormat>Widescreen</PresentationFormat>
  <Paragraphs>202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BIG DATA T12</cp:lastModifiedBy>
  <cp:revision>150</cp:revision>
  <dcterms:created xsi:type="dcterms:W3CDTF">2015-11-13T06:52:22Z</dcterms:created>
  <dcterms:modified xsi:type="dcterms:W3CDTF">2020-02-15T17:38:58Z</dcterms:modified>
</cp:coreProperties>
</file>