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17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H+NYgdAaiXvxjB5UkHyJ2WOw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34D8DB-F67B-482C-80D1-0004FD3719ED}">
  <a:tblStyle styleId="{5534D8DB-F67B-482C-80D1-0004FD3719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-regular.fntdata"/><Relationship Id="rId16" Type="http://schemas.openxmlformats.org/officeDocument/2006/relationships/slide" Target="slides/slide10.xml"/><Relationship Id="rId19" Type="http://customschemas.google.com/relationships/presentationmetadata" Target="meta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0" name="Google Shape;26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2ebea42c5eb_1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8" name="Google Shape;2708;g2ebea42c5eb_1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6" name="Google Shape;26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2" name="Google Shape;26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2" name="Google Shape;26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2" name="Google Shape;26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2" name="Google Shape;26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2ebea42c5eb_1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7" name="Google Shape;2677;g2ebea42c5eb_1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2ebea42c5eb_1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8" name="Google Shape;2688;g2ebea42c5eb_1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2ebea42c5eb_1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8" name="Google Shape;2698;g2ebea42c5eb_1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f5277c5d1f_0_1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g1f5277c5d1f_0_12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g1f5277c5d1f_0_1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g1f5277c5d1f_0_1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f5277c5d1f_0_1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g1f5277c5d1f_0_1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g1f5277c5d1f_0_1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f5277c5d1f_0_1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f5277c5d1f_0_1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1f5277c5d1f_0_1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1f5277c5d1f_0_1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f5277c5d1f_0_1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f5277c5d1f_0_1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f5277c5d1f_0_1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f5277c5d1f_0_1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f5277c5d1f_0_1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f5277c5d1f_0_1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f5277c5d1f_0_1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f5277c5d1f_0_1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f5277c5d1f_0_1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g1f5277c5d1f_0_1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g1f5277c5d1f_0_1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g1f5277c5d1f_0_1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f5277c5d1f_0_1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f5277c5d1f_0_1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g1f5277c5d1f_0_1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g1f5277c5d1f_0_1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f5277c5d1f_0_1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f5277c5d1f_0_1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f5277c5d1f_0_1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1f5277c5d1f_0_1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1f5277c5d1f_0_1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f5277c5d1f_0_1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f5277c5d1f_0_1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f5277c5d1f_0_1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g1f5277c5d1f_0_1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f5277c5d1f_0_1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f5277c5d1f_0_1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1f5277c5d1f_0_1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g1f5277c5d1f_0_12"/>
          <p:cNvGrpSpPr/>
          <p:nvPr/>
        </p:nvGrpSpPr>
        <p:grpSpPr>
          <a:xfrm flipH="1" rot="10800000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g1f5277c5d1f_0_1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1f5277c5d1f_0_1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f5277c5d1f_0_1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g1f5277c5d1f_0_1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1f5277c5d1f_0_1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1f5277c5d1f_0_1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f5277c5d1f_0_1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1f5277c5d1f_0_1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1f5277c5d1f_0_1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f5277c5d1f_0_1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f5277c5d1f_0_1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1f5277c5d1f_0_1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1f5277c5d1f_0_1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1f5277c5d1f_0_1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f5277c5d1f_0_626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g1f5277c5d1f_0_626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g1f5277c5d1f_0_62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g1f5277c5d1f_0_62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7" name="Google Shape;627;g1f5277c5d1f_0_62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8" name="Google Shape;628;g1f5277c5d1f_0_62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g1f5277c5d1f_0_626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g1f5277c5d1f_0_62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1f5277c5d1f_0_62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g1f5277c5d1f_0_62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1f5277c5d1f_0_62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g1f5277c5d1f_0_62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g1f5277c5d1f_0_62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g1f5277c5d1f_0_62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1f5277c5d1f_0_62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1f5277c5d1f_0_62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1f5277c5d1f_0_62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1f5277c5d1f_0_62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1f5277c5d1f_0_62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g1f5277c5d1f_0_62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g1f5277c5d1f_0_62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g1f5277c5d1f_0_62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1f5277c5d1f_0_62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g1f5277c5d1f_0_62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1f5277c5d1f_0_62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1f5277c5d1f_0_62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1f5277c5d1f_0_62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1f5277c5d1f_0_62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1f5277c5d1f_0_62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1f5277c5d1f_0_62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1f5277c5d1f_0_62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g1f5277c5d1f_0_62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g1f5277c5d1f_0_62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g1f5277c5d1f_0_62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g1f5277c5d1f_0_62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g1f5277c5d1f_0_62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g1f5277c5d1f_0_62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g1f5277c5d1f_0_62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g1f5277c5d1f_0_62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g1f5277c5d1f_0_62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g1f5277c5d1f_0_62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g1f5277c5d1f_0_62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g1f5277c5d1f_0_62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g1f5277c5d1f_0_62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1f5277c5d1f_0_62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g1f5277c5d1f_0_62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g1f5277c5d1f_0_62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g1f5277c5d1f_0_62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g1f5277c5d1f_0_62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g1f5277c5d1f_0_62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1f5277c5d1f_0_62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1f5277c5d1f_0_62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1f5277c5d1f_0_62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1f5277c5d1f_0_62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g1f5277c5d1f_0_62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1f5277c5d1f_0_62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g1f5277c5d1f_0_62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1f5277c5d1f_0_62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g1f5277c5d1f_0_62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1f5277c5d1f_0_62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g1f5277c5d1f_0_62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g1f5277c5d1f_0_62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1f5277c5d1f_0_62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g1f5277c5d1f_0_626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g1f5277c5d1f_0_6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g1f5277c5d1f_0_6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g1f5277c5d1f_0_6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g1f5277c5d1f_0_6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g1f5277c5d1f_0_6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g1f5277c5d1f_0_6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g1f5277c5d1f_0_6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g1f5277c5d1f_0_6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g1f5277c5d1f_0_6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g1f5277c5d1f_0_6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1f5277c5d1f_0_6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g1f5277c5d1f_0_6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g1f5277c5d1f_0_6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g1f5277c5d1f_0_6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g1f5277c5d1f_0_626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f5277c5d1f_0_70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g1f5277c5d1f_0_707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g1f5277c5d1f_0_707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07" name="Google Shape;707;g1f5277c5d1f_0_707"/>
          <p:cNvSpPr txBox="1"/>
          <p:nvPr>
            <p:ph hasCustomPrompt="1"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g1f5277c5d1f_0_707"/>
          <p:cNvSpPr txBox="1"/>
          <p:nvPr>
            <p:ph hasCustomPrompt="1"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g1f5277c5d1f_0_707"/>
          <p:cNvSpPr txBox="1"/>
          <p:nvPr>
            <p:ph hasCustomPrompt="1"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g1f5277c5d1f_0_707"/>
          <p:cNvSpPr txBox="1"/>
          <p:nvPr>
            <p:ph hasCustomPrompt="1"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g1f5277c5d1f_0_707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g1f5277c5d1f_0_707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3" name="Google Shape;713;g1f5277c5d1f_0_707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g1f5277c5d1f_0_707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5" name="Google Shape;715;g1f5277c5d1f_0_707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g1f5277c5d1f_0_707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17" name="Google Shape;717;g1f5277c5d1f_0_707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g1f5277c5d1f_0_70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g1f5277c5d1f_0_70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g1f5277c5d1f_0_70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g1f5277c5d1f_0_70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g1f5277c5d1f_0_70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1f5277c5d1f_0_70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g1f5277c5d1f_0_70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g1f5277c5d1f_0_70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1f5277c5d1f_0_70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g1f5277c5d1f_0_70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g1f5277c5d1f_0_70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g1f5277c5d1f_0_70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g1f5277c5d1f_0_70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g1f5277c5d1f_0_70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g1f5277c5d1f_0_70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g1f5277c5d1f_0_70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g1f5277c5d1f_0_70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g1f5277c5d1f_0_70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g1f5277c5d1f_0_70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1f5277c5d1f_0_70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1f5277c5d1f_0_70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1f5277c5d1f_0_70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1f5277c5d1f_0_70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g1f5277c5d1f_0_70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g1f5277c5d1f_0_70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1f5277c5d1f_0_70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1f5277c5d1f_0_70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g1f5277c5d1f_0_70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g1f5277c5d1f_0_70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g1f5277c5d1f_0_70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g1f5277c5d1f_0_70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g1f5277c5d1f_0_70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g1f5277c5d1f_0_70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g1f5277c5d1f_0_70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g1f5277c5d1f_0_70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1f5277c5d1f_0_70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g1f5277c5d1f_0_70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g1f5277c5d1f_0_70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g1f5277c5d1f_0_70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1f5277c5d1f_0_70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g1f5277c5d1f_0_70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g1f5277c5d1f_0_70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g1f5277c5d1f_0_70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g1f5277c5d1f_0_70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g1f5277c5d1f_0_70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g1f5277c5d1f_0_70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g1f5277c5d1f_0_70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g1f5277c5d1f_0_70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g1f5277c5d1f_0_70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1f5277c5d1f_0_70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g1f5277c5d1f_0_70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g1f5277c5d1f_0_70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g1f5277c5d1f_0_70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g1f5277c5d1f_0_70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1f5277c5d1f_0_70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1f5277c5d1f_0_70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g1f5277c5d1f_0_707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g1f5277c5d1f_0_70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1f5277c5d1f_0_70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g1f5277c5d1f_0_70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g1f5277c5d1f_0_70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g1f5277c5d1f_0_70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g1f5277c5d1f_0_70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g1f5277c5d1f_0_70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g1f5277c5d1f_0_70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g1f5277c5d1f_0_70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1f5277c5d1f_0_70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g1f5277c5d1f_0_70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g1f5277c5d1f_0_70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g1f5277c5d1f_0_70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g1f5277c5d1f_0_70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g1f5277c5d1f_0_707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g1f5277c5d1f_0_707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g1f5277c5d1f_0_707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g1f5277c5d1f_0_707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g1f5277c5d1f_0_707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g1f5277c5d1f_0_707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g1f5277c5d1f_0_707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g1f5277c5d1f_0_707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1f5277c5d1f_0_707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g1f5277c5d1f_0_707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f5277c5d1f_0_803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g1f5277c5d1f_0_803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g1f5277c5d1f_0_803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g1f5277c5d1f_0_80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g1f5277c5d1f_0_80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g1f5277c5d1f_0_80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g1f5277c5d1f_0_80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g1f5277c5d1f_0_80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g1f5277c5d1f_0_80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g1f5277c5d1f_0_80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g1f5277c5d1f_0_80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g1f5277c5d1f_0_80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g1f5277c5d1f_0_80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g1f5277c5d1f_0_80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g1f5277c5d1f_0_80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g1f5277c5d1f_0_80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g1f5277c5d1f_0_80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g1f5277c5d1f_0_80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g1f5277c5d1f_0_80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g1f5277c5d1f_0_80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g1f5277c5d1f_0_80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g1f5277c5d1f_0_80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g1f5277c5d1f_0_80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g1f5277c5d1f_0_80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g1f5277c5d1f_0_80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g1f5277c5d1f_0_80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g1f5277c5d1f_0_80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g1f5277c5d1f_0_80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g1f5277c5d1f_0_80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g1f5277c5d1f_0_80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g1f5277c5d1f_0_80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g1f5277c5d1f_0_80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g1f5277c5d1f_0_80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g1f5277c5d1f_0_80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g1f5277c5d1f_0_80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g1f5277c5d1f_0_80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g1f5277c5d1f_0_80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g1f5277c5d1f_0_80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g1f5277c5d1f_0_80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g1f5277c5d1f_0_80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g1f5277c5d1f_0_80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g1f5277c5d1f_0_80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g1f5277c5d1f_0_80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g1f5277c5d1f_0_80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g1f5277c5d1f_0_80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g1f5277c5d1f_0_80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g1f5277c5d1f_0_80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1f5277c5d1f_0_80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1f5277c5d1f_0_80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g1f5277c5d1f_0_80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g1f5277c5d1f_0_80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g1f5277c5d1f_0_80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g1f5277c5d1f_0_80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1f5277c5d1f_0_80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g1f5277c5d1f_0_80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g1f5277c5d1f_0_80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1f5277c5d1f_0_80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1f5277c5d1f_0_80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g1f5277c5d1f_0_80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g1f5277c5d1f_0_803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g1f5277c5d1f_0_80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g1f5277c5d1f_0_80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g1f5277c5d1f_0_80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g1f5277c5d1f_0_80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g1f5277c5d1f_0_80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g1f5277c5d1f_0_80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g1f5277c5d1f_0_80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1f5277c5d1f_0_80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1f5277c5d1f_0_80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g1f5277c5d1f_0_80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g1f5277c5d1f_0_80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g1f5277c5d1f_0_80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g1f5277c5d1f_0_80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g1f5277c5d1f_0_80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g1f5277c5d1f_0_80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g1f5277c5d1f_0_80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g1f5277c5d1f_0_80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g1f5277c5d1f_0_80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g1f5277c5d1f_0_80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g1f5277c5d1f_0_80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g1f5277c5d1f_0_80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g1f5277c5d1f_0_80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g1f5277c5d1f_0_80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g1f5277c5d1f_0_80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g1f5277c5d1f_0_80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g1f5277c5d1f_0_80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1f5277c5d1f_0_80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g1f5277c5d1f_0_80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g1f5277c5d1f_0_80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g1f5277c5d1f_0_80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g1f5277c5d1f_0_80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g1f5277c5d1f_0_80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g1f5277c5d1f_0_80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g1f5277c5d1f_0_80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g1f5277c5d1f_0_80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g1f5277c5d1f_0_80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g1f5277c5d1f_0_80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g1f5277c5d1f_0_80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1f5277c5d1f_0_80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g1f5277c5d1f_0_80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g1f5277c5d1f_0_80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g1f5277c5d1f_0_80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g1f5277c5d1f_0_80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g1f5277c5d1f_0_80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g1f5277c5d1f_0_80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g1f5277c5d1f_0_80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g1f5277c5d1f_0_80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g1f5277c5d1f_0_80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g1f5277c5d1f_0_80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1f5277c5d1f_0_80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g1f5277c5d1f_0_80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g1f5277c5d1f_0_80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g1f5277c5d1f_0_80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g1f5277c5d1f_0_80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g1f5277c5d1f_0_80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g1f5277c5d1f_0_80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g1f5277c5d1f_0_803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g1f5277c5d1f_0_803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18" name="Google Shape;918;g1f5277c5d1f_0_803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g1f5277c5d1f_0_803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20" name="Google Shape;920;g1f5277c5d1f_0_803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f5277c5d1f_0_92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g1f5277c5d1f_0_925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g1f5277c5d1f_0_925"/>
          <p:cNvSpPr txBox="1"/>
          <p:nvPr>
            <p:ph hasCustomPrompt="1"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g1f5277c5d1f_0_925"/>
          <p:cNvGrpSpPr/>
          <p:nvPr/>
        </p:nvGrpSpPr>
        <p:grpSpPr>
          <a:xfrm flipH="1" rot="5400000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g1f5277c5d1f_0_9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g1f5277c5d1f_0_9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g1f5277c5d1f_0_9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g1f5277c5d1f_0_9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g1f5277c5d1f_0_9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g1f5277c5d1f_0_9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g1f5277c5d1f_0_9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g1f5277c5d1f_0_9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g1f5277c5d1f_0_9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g1f5277c5d1f_0_9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g1f5277c5d1f_0_9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g1f5277c5d1f_0_9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g1f5277c5d1f_0_9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g1f5277c5d1f_0_9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g1f5277c5d1f_0_9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1f5277c5d1f_0_9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g1f5277c5d1f_0_9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g1f5277c5d1f_0_9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g1f5277c5d1f_0_9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g1f5277c5d1f_0_9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g1f5277c5d1f_0_9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g1f5277c5d1f_0_9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g1f5277c5d1f_0_9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g1f5277c5d1f_0_9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g1f5277c5d1f_0_9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g1f5277c5d1f_0_9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g1f5277c5d1f_0_9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g1f5277c5d1f_0_9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g1f5277c5d1f_0_9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g1f5277c5d1f_0_9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g1f5277c5d1f_0_9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g1f5277c5d1f_0_9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g1f5277c5d1f_0_9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g1f5277c5d1f_0_9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g1f5277c5d1f_0_9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g1f5277c5d1f_0_9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g1f5277c5d1f_0_9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1f5277c5d1f_0_9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1f5277c5d1f_0_9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g1f5277c5d1f_0_9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1f5277c5d1f_0_9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g1f5277c5d1f_0_9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g1f5277c5d1f_0_9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g1f5277c5d1f_0_9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g1f5277c5d1f_0_9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g1f5277c5d1f_0_9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g1f5277c5d1f_0_9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g1f5277c5d1f_0_9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g1f5277c5d1f_0_9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g1f5277c5d1f_0_9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g1f5277c5d1f_0_9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g1f5277c5d1f_0_9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g1f5277c5d1f_0_9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g1f5277c5d1f_0_9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g1f5277c5d1f_0_9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g1f5277c5d1f_0_9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g1f5277c5d1f_0_92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g1f5277c5d1f_0_92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g1f5277c5d1f_0_92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g1f5277c5d1f_0_92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g1f5277c5d1f_0_92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g1f5277c5d1f_0_92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g1f5277c5d1f_0_92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g1f5277c5d1f_0_92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g1f5277c5d1f_0_92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g1f5277c5d1f_0_92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g1f5277c5d1f_0_92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g1f5277c5d1f_0_92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g1f5277c5d1f_0_92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g1f5277c5d1f_0_92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g1f5277c5d1f_0_92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g1f5277c5d1f_0_92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g1f5277c5d1f_0_92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g1f5277c5d1f_0_92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g1f5277c5d1f_0_925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g1f5277c5d1f_0_92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g1f5277c5d1f_0_92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g1f5277c5d1f_0_92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g1f5277c5d1f_0_92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g1f5277c5d1f_0_92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g1f5277c5d1f_0_92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g1f5277c5d1f_0_92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g1f5277c5d1f_0_92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g1f5277c5d1f_0_92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g1f5277c5d1f_0_92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g1f5277c5d1f_0_92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g1f5277c5d1f_0_92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g1f5277c5d1f_0_92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g1f5277c5d1f_0_92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g1f5277c5d1f_0_92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g1f5277c5d1f_0_92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g1f5277c5d1f_0_92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g1f5277c5d1f_0_92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g1f5277c5d1f_0_92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g1f5277c5d1f_0_92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g1f5277c5d1f_0_92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g1f5277c5d1f_0_92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g1f5277c5d1f_0_92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g1f5277c5d1f_0_92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g1f5277c5d1f_0_92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g1f5277c5d1f_0_92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g1f5277c5d1f_0_92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g1f5277c5d1f_0_92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g1f5277c5d1f_0_92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g1f5277c5d1f_0_92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g1f5277c5d1f_0_92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g1f5277c5d1f_0_92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f5277c5d1f_0_103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g1f5277c5d1f_0_1037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g1f5277c5d1f_0_103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g1f5277c5d1f_0_103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g1f5277c5d1f_0_103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g1f5277c5d1f_0_103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g1f5277c5d1f_0_103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g1f5277c5d1f_0_103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g1f5277c5d1f_0_103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g1f5277c5d1f_0_103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g1f5277c5d1f_0_1037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g1f5277c5d1f_0_1037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g1f5277c5d1f_0_1037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g1f5277c5d1f_0_1037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g1f5277c5d1f_0_1037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g1f5277c5d1f_0_1037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g1f5277c5d1f_0_1037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g1f5277c5d1f_0_1037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g1f5277c5d1f_0_1037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g1f5277c5d1f_0_1037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g1f5277c5d1f_0_103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5" name="Google Shape;1055;g1f5277c5d1f_0_103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g1f5277c5d1f_0_103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7" name="Google Shape;1057;g1f5277c5d1f_0_103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g1f5277c5d1f_0_1037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g1f5277c5d1f_0_103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g1f5277c5d1f_0_103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g1f5277c5d1f_0_103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g1f5277c5d1f_0_103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g1f5277c5d1f_0_103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g1f5277c5d1f_0_103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g1f5277c5d1f_0_103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g1f5277c5d1f_0_103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g1f5277c5d1f_0_103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g1f5277c5d1f_0_1037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g1f5277c5d1f_0_1037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g1f5277c5d1f_0_103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g1f5277c5d1f_0_103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g1f5277c5d1f_0_103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g1f5277c5d1f_0_1037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g1f5277c5d1f_0_1037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5" name="Google Shape;1075;g1f5277c5d1f_0_1037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g1f5277c5d1f_0_1037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7" name="Google Shape;1077;g1f5277c5d1f_0_1037"/>
          <p:cNvSpPr txBox="1"/>
          <p:nvPr>
            <p:ph hasCustomPrompt="1"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g1f5277c5d1f_0_1037"/>
          <p:cNvSpPr txBox="1"/>
          <p:nvPr>
            <p:ph hasCustomPrompt="1"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g1f5277c5d1f_0_1083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g1f5277c5d1f_0_108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g1f5277c5d1f_0_108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g1f5277c5d1f_0_108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g1f5277c5d1f_0_108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g1f5277c5d1f_0_108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g1f5277c5d1f_0_108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g1f5277c5d1f_0_108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g1f5277c5d1f_0_108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g1f5277c5d1f_0_108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g1f5277c5d1f_0_108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g1f5277c5d1f_0_108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g1f5277c5d1f_0_108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g1f5277c5d1f_0_108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g1f5277c5d1f_0_108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g1f5277c5d1f_0_108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g1f5277c5d1f_0_108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g1f5277c5d1f_0_108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g1f5277c5d1f_0_108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g1f5277c5d1f_0_108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g1f5277c5d1f_0_108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g1f5277c5d1f_0_108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g1f5277c5d1f_0_108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g1f5277c5d1f_0_108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g1f5277c5d1f_0_108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g1f5277c5d1f_0_108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g1f5277c5d1f_0_108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g1f5277c5d1f_0_108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g1f5277c5d1f_0_108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g1f5277c5d1f_0_108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g1f5277c5d1f_0_108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g1f5277c5d1f_0_108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g1f5277c5d1f_0_108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g1f5277c5d1f_0_108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g1f5277c5d1f_0_108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g1f5277c5d1f_0_108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g1f5277c5d1f_0_108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g1f5277c5d1f_0_108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g1f5277c5d1f_0_108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g1f5277c5d1f_0_108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g1f5277c5d1f_0_108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g1f5277c5d1f_0_108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g1f5277c5d1f_0_108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g1f5277c5d1f_0_108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g1f5277c5d1f_0_108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g1f5277c5d1f_0_108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g1f5277c5d1f_0_108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g1f5277c5d1f_0_108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g1f5277c5d1f_0_108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g1f5277c5d1f_0_108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g1f5277c5d1f_0_108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g1f5277c5d1f_0_108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g1f5277c5d1f_0_108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g1f5277c5d1f_0_108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g1f5277c5d1f_0_108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g1f5277c5d1f_0_108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g1f5277c5d1f_0_108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g1f5277c5d1f_0_1083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g1f5277c5d1f_0_108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g1f5277c5d1f_0_108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g1f5277c5d1f_0_108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g1f5277c5d1f_0_108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g1f5277c5d1f_0_108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g1f5277c5d1f_0_108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g1f5277c5d1f_0_108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g1f5277c5d1f_0_108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g1f5277c5d1f_0_108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g1f5277c5d1f_0_108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g1f5277c5d1f_0_108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g1f5277c5d1f_0_108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g1f5277c5d1f_0_108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g1f5277c5d1f_0_108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g1f5277c5d1f_0_108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g1f5277c5d1f_0_108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g1f5277c5d1f_0_108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g1f5277c5d1f_0_108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g1f5277c5d1f_0_108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g1f5277c5d1f_0_108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g1f5277c5d1f_0_108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g1f5277c5d1f_0_108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g1f5277c5d1f_0_108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g1f5277c5d1f_0_108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g1f5277c5d1f_0_108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1f5277c5d1f_0_108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g1f5277c5d1f_0_108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g1f5277c5d1f_0_108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g1f5277c5d1f_0_108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g1f5277c5d1f_0_108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1f5277c5d1f_0_108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1f5277c5d1f_0_108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g1f5277c5d1f_0_108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g1f5277c5d1f_0_108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g1f5277c5d1f_0_108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g1f5277c5d1f_0_108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g1f5277c5d1f_0_108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g1f5277c5d1f_0_108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g1f5277c5d1f_0_108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g1f5277c5d1f_0_108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g1f5277c5d1f_0_108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g1f5277c5d1f_0_108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g1f5277c5d1f_0_108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g1f5277c5d1f_0_108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g1f5277c5d1f_0_108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g1f5277c5d1f_0_108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g1f5277c5d1f_0_108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g1f5277c5d1f_0_108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g1f5277c5d1f_0_108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g1f5277c5d1f_0_108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g1f5277c5d1f_0_108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g1f5277c5d1f_0_108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g1f5277c5d1f_0_108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g1f5277c5d1f_0_108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g1f5277c5d1f_0_108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g1f5277c5d1f_0_108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g1f5277c5d1f_0_1083"/>
          <p:cNvSpPr txBox="1"/>
          <p:nvPr>
            <p:ph hasCustomPrompt="1"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g1f5277c5d1f_0_1083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g1f5277c5d1f_0_1083"/>
          <p:cNvSpPr txBox="1"/>
          <p:nvPr>
            <p:ph hasCustomPrompt="1"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g1f5277c5d1f_0_1083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g1f5277c5d1f_0_1083"/>
          <p:cNvSpPr txBox="1"/>
          <p:nvPr>
            <p:ph hasCustomPrompt="1"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g1f5277c5d1f_0_1083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f5277c5d1f_0_120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g1f5277c5d1f_0_1204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g1f5277c5d1f_0_1204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g1f5277c5d1f_0_1204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g1f5277c5d1f_0_1204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g1f5277c5d1f_0_1204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g1f5277c5d1f_0_1204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g1f5277c5d1f_0_120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g1f5277c5d1f_0_120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g1f5277c5d1f_0_120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g1f5277c5d1f_0_120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g1f5277c5d1f_0_120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g1f5277c5d1f_0_120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g1f5277c5d1f_0_120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g1f5277c5d1f_0_120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g1f5277c5d1f_0_120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g1f5277c5d1f_0_120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g1f5277c5d1f_0_120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g1f5277c5d1f_0_120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g1f5277c5d1f_0_120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g1f5277c5d1f_0_120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g1f5277c5d1f_0_1204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g1f5277c5d1f_0_1204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g1f5277c5d1f_0_1204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f5277c5d1f_0_122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g1f5277c5d1f_0_1229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g1f5277c5d1f_0_1229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g1f5277c5d1f_0_12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g1f5277c5d1f_0_12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g1f5277c5d1f_0_12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g1f5277c5d1f_0_12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g1f5277c5d1f_0_12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1f5277c5d1f_0_12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g1f5277c5d1f_0_12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g1f5277c5d1f_0_12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g1f5277c5d1f_0_122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g1f5277c5d1f_0_122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g1f5277c5d1f_0_122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1f5277c5d1f_0_122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g1f5277c5d1f_0_122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g1f5277c5d1f_0_122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g1f5277c5d1f_0_122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1f5277c5d1f_0_122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g1f5277c5d1f_0_122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g1f5277c5d1f_0_122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g1f5277c5d1f_0_122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g1f5277c5d1f_0_122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g1f5277c5d1f_0_122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g1f5277c5d1f_0_122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g1f5277c5d1f_0_122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g1f5277c5d1f_0_122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g1f5277c5d1f_0_122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g1f5277c5d1f_0_122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g1f5277c5d1f_0_122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g1f5277c5d1f_0_122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g1f5277c5d1f_0_122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g1f5277c5d1f_0_122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g1f5277c5d1f_0_122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g1f5277c5d1f_0_122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g1f5277c5d1f_0_122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g1f5277c5d1f_0_122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g1f5277c5d1f_0_122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g1f5277c5d1f_0_122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g1f5277c5d1f_0_122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g1f5277c5d1f_0_122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g1f5277c5d1f_0_122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g1f5277c5d1f_0_122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g1f5277c5d1f_0_122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g1f5277c5d1f_0_122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g1f5277c5d1f_0_122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f5277c5d1f_0_1276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g1f5277c5d1f_0_1276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g1f5277c5d1f_0_1276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g1f5277c5d1f_0_1276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g1f5277c5d1f_0_1276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g1f5277c5d1f_0_1276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g1f5277c5d1f_0_1276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g1f5277c5d1f_0_1276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g1f5277c5d1f_0_1276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g1f5277c5d1f_0_1276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g1f5277c5d1f_0_1276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g1f5277c5d1f_0_1276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g1f5277c5d1f_0_1276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g1f5277c5d1f_0_1276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g1f5277c5d1f_0_1276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g1f5277c5d1f_0_1276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277c5d1f_0_67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g1f5277c5d1f_0_67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g1f5277c5d1f_0_67"/>
          <p:cNvSpPr txBox="1"/>
          <p:nvPr>
            <p:ph hasCustomPrompt="1"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g1f5277c5d1f_0_67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f5277c5d1f_0_67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f5277c5d1f_0_67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f5277c5d1f_0_67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f5277c5d1f_0_67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f5277c5d1f_0_67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f5277c5d1f_0_67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f5277c5d1f_0_67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f5277c5d1f_0_67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g1f5277c5d1f_0_67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g1f5277c5d1f_0_67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f5277c5d1f_0_67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g1f5277c5d1f_0_67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f5277c5d1f_0_67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g1f5277c5d1f_0_67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g1f5277c5d1f_0_67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f5277c5d1f_0_67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f5277c5d1f_0_67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f5277c5d1f_0_67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g1f5277c5d1f_0_67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f5277c5d1f_0_67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g1f5277c5d1f_0_67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g1f5277c5d1f_0_67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1f5277c5d1f_0_67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f5277c5d1f_0_67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f5277c5d1f_0_67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f5277c5d1f_0_67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f5277c5d1f_0_67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f5277c5d1f_0_67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5277c5d1f_0_67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f5277c5d1f_0_67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5277c5d1f_0_67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5277c5d1f_0_67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f5277c5d1f_0_67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f5277c5d1f_0_67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f5277c5d1f_0_67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f5277c5d1f_0_67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f5277c5d1f_0_67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5277c5d1f_0_67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f5277c5d1f_0_67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5277c5d1f_0_67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f5277c5d1f_0_67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g1f5277c5d1f_0_67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g1f5277c5d1f_0_67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f5277c5d1f_0_67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g1f5277c5d1f_0_67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5277c5d1f_0_67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f5277c5d1f_0_67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1f5277c5d1f_0_67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g1f5277c5d1f_0_67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f5277c5d1f_0_67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f5277c5d1f_0_67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f5277c5d1f_0_67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g1f5277c5d1f_0_67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f5277c5d1f_0_67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5277c5d1f_0_67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f5277c5d1f_0_67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f5277c5d1f_0_67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5277c5d1f_0_67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f5277c5d1f_0_67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5277c5d1f_0_67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f5277c5d1f_0_1293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g1f5277c5d1f_0_1293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g1f5277c5d1f_0_129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g1f5277c5d1f_0_129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g1f5277c5d1f_0_129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g1f5277c5d1f_0_129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g1f5277c5d1f_0_129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g1f5277c5d1f_0_129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g1f5277c5d1f_0_129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g1f5277c5d1f_0_129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g1f5277c5d1f_0_129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g1f5277c5d1f_0_129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g1f5277c5d1f_0_129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g1f5277c5d1f_0_129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g1f5277c5d1f_0_129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g1f5277c5d1f_0_129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g1f5277c5d1f_0_1293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g1f5277c5d1f_0_1293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g1f5277c5d1f_0_1293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g1f5277c5d1f_0_1293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g1f5277c5d1f_0_1293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g1f5277c5d1f_0_1293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g1f5277c5d1f_0_1293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g1f5277c5d1f_0_1293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g1f5277c5d1f_0_1293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g1f5277c5d1f_0_1293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g1f5277c5d1f_0_1293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g1f5277c5d1f_0_1293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g1f5277c5d1f_0_1293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g1f5277c5d1f_0_1293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1f5277c5d1f_0_1293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g1f5277c5d1f_0_1293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g1f5277c5d1f_0_1293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g1f5277c5d1f_0_1293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g1f5277c5d1f_0_1293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g1f5277c5d1f_0_1293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g1f5277c5d1f_0_1293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g1f5277c5d1f_0_1293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g1f5277c5d1f_0_1293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g1f5277c5d1f_0_1293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g1f5277c5d1f_0_1293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g1f5277c5d1f_0_1293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g1f5277c5d1f_0_1293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g1f5277c5d1f_0_1293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g1f5277c5d1f_0_1293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g1f5277c5d1f_0_1293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g1f5277c5d1f_0_1293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g1f5277c5d1f_0_1293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g1f5277c5d1f_0_1293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g1f5277c5d1f_0_1293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g1f5277c5d1f_0_1293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g1f5277c5d1f_0_1293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g1f5277c5d1f_0_1293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g1f5277c5d1f_0_1293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g1f5277c5d1f_0_1293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g1f5277c5d1f_0_1293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g1f5277c5d1f_0_1293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g1f5277c5d1f_0_1293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g1f5277c5d1f_0_1293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g1f5277c5d1f_0_1293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g1f5277c5d1f_0_1293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g1f5277c5d1f_0_1293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g1f5277c5d1f_0_1293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g1f5277c5d1f_0_1293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g1f5277c5d1f_0_1293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g1f5277c5d1f_0_1293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g1f5277c5d1f_0_1293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g1f5277c5d1f_0_1293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g1f5277c5d1f_0_1293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g1f5277c5d1f_0_1293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g1f5277c5d1f_0_1293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g1f5277c5d1f_0_1293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g1f5277c5d1f_0_1293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g1f5277c5d1f_0_1293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g1f5277c5d1f_0_1293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g1f5277c5d1f_0_129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g1f5277c5d1f_0_129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g1f5277c5d1f_0_129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g1f5277c5d1f_0_129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g1f5277c5d1f_0_1293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g1f5277c5d1f_0_1293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1" name="Google Shape;1371;g1f5277c5d1f_0_1293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g1f5277c5d1f_0_1293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g1f5277c5d1f_0_1293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4" name="Google Shape;1374;g1f5277c5d1f_0_1293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g1f5277c5d1f_0_1293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g1f5277c5d1f_0_1293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g1f5277c5d1f_0_1293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g1f5277c5d1f_0_1293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g1f5277c5d1f_0_1293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g1f5277c5d1f_0_1293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g1f5277c5d1f_0_1293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g1f5277c5d1f_0_1293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g1f5277c5d1f_0_1293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g1f5277c5d1f_0_1388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g1f5277c5d1f_0_1388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g1f5277c5d1f_0_1388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g1f5277c5d1f_0_1388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g1f5277c5d1f_0_1388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g1f5277c5d1f_0_1388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g1f5277c5d1f_0_1388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g1f5277c5d1f_0_1388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g1f5277c5d1f_0_1388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g1f5277c5d1f_0_1388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g1f5277c5d1f_0_1388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g1f5277c5d1f_0_1388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g1f5277c5d1f_0_1388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8" name="Google Shape;1398;g1f5277c5d1f_0_1388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399" name="Google Shape;1399;g1f5277c5d1f_0_1388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g1f5277c5d1f_0_13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g1f5277c5d1f_0_13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g1f5277c5d1f_0_13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g1f5277c5d1f_0_13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g1f5277c5d1f_0_13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g1f5277c5d1f_0_13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g1f5277c5d1f_0_13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g1f5277c5d1f_0_13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8" name="Google Shape;1408;g1f5277c5d1f_0_1388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409" name="Google Shape;1409;g1f5277c5d1f_0_1388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g1f5277c5d1f_0_1388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1" name="Google Shape;1411;g1f5277c5d1f_0_1388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g1f5277c5d1f_0_1388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3" name="Google Shape;1413;g1f5277c5d1f_0_1388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g1f5277c5d1f_0_1388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g1f5277c5d1f_0_138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6" name="Google Shape;1416;g1f5277c5d1f_0_138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g1f5277c5d1f_0_138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8" name="Google Shape;1418;g1f5277c5d1f_0_138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g1f5277c5d1f_0_1388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g1f5277c5d1f_0_13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g1f5277c5d1f_0_13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g1f5277c5d1f_0_13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g1f5277c5d1f_0_13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g1f5277c5d1f_0_13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g1f5277c5d1f_0_13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g1f5277c5d1f_0_13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g1f5277c5d1f_0_13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g1f5277c5d1f_0_138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g1f5277c5d1f_0_1388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f5277c5d1f_0_143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g1f5277c5d1f_0_1434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g1f5277c5d1f_0_1434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g1f5277c5d1f_0_143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g1f5277c5d1f_0_143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g1f5277c5d1f_0_143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g1f5277c5d1f_0_143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g1f5277c5d1f_0_143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g1f5277c5d1f_0_143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g1f5277c5d1f_0_143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g1f5277c5d1f_0_143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g1f5277c5d1f_0_143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g1f5277c5d1f_0_143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g1f5277c5d1f_0_143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g1f5277c5d1f_0_143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g1f5277c5d1f_0_143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g1f5277c5d1f_0_143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g1f5277c5d1f_0_1434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g1f5277c5d1f_0_143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g1f5277c5d1f_0_143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g1f5277c5d1f_0_143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g1f5277c5d1f_0_143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g1f5277c5d1f_0_143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g1f5277c5d1f_0_143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g1f5277c5d1f_0_143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g1f5277c5d1f_0_143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g1f5277c5d1f_0_1434"/>
          <p:cNvGrpSpPr/>
          <p:nvPr/>
        </p:nvGrpSpPr>
        <p:grpSpPr>
          <a:xfrm flipH="1" rot="-5400000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g1f5277c5d1f_0_1434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g1f5277c5d1f_0_1434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g1f5277c5d1f_0_1434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g1f5277c5d1f_0_1434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f5277c5d1f_0_1466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g1f5277c5d1f_0_1466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g1f5277c5d1f_0_1466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g1f5277c5d1f_0_146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g1f5277c5d1f_0_146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g1f5277c5d1f_0_146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g1f5277c5d1f_0_146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g1f5277c5d1f_0_146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g1f5277c5d1f_0_146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g1f5277c5d1f_0_146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g1f5277c5d1f_0_146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g1f5277c5d1f_0_146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g1f5277c5d1f_0_146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g1f5277c5d1f_0_146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g1f5277c5d1f_0_146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g1f5277c5d1f_0_146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g1f5277c5d1f_0_146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g1f5277c5d1f_0_146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g1f5277c5d1f_0_146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g1f5277c5d1f_0_146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g1f5277c5d1f_0_146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g1f5277c5d1f_0_146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g1f5277c5d1f_0_146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g1f5277c5d1f_0_146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g1f5277c5d1f_0_146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g1f5277c5d1f_0_146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g1f5277c5d1f_0_146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g1f5277c5d1f_0_146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g1f5277c5d1f_0_146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g1f5277c5d1f_0_146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g1f5277c5d1f_0_146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g1f5277c5d1f_0_146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g1f5277c5d1f_0_146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g1f5277c5d1f_0_146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g1f5277c5d1f_0_146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g1f5277c5d1f_0_146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g1f5277c5d1f_0_146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g1f5277c5d1f_0_146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g1f5277c5d1f_0_146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g1f5277c5d1f_0_146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g1f5277c5d1f_0_146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g1f5277c5d1f_0_146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g1f5277c5d1f_0_146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g1f5277c5d1f_0_146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g1f5277c5d1f_0_146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g1f5277c5d1f_0_146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g1f5277c5d1f_0_146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g1f5277c5d1f_0_146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g1f5277c5d1f_0_146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g1f5277c5d1f_0_146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g1f5277c5d1f_0_146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g1f5277c5d1f_0_146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g1f5277c5d1f_0_146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g1f5277c5d1f_0_146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g1f5277c5d1f_0_146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g1f5277c5d1f_0_146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g1f5277c5d1f_0_146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g1f5277c5d1f_0_1466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g1f5277c5d1f_0_146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g1f5277c5d1f_0_146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g1f5277c5d1f_0_146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g1f5277c5d1f_0_146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g1f5277c5d1f_0_146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g1f5277c5d1f_0_146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g1f5277c5d1f_0_146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g1f5277c5d1f_0_146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g1f5277c5d1f_0_146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g1f5277c5d1f_0_146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g1f5277c5d1f_0_146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g1f5277c5d1f_0_146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g1f5277c5d1f_0_146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g1f5277c5d1f_0_146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g1f5277c5d1f_0_146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g1f5277c5d1f_0_146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g1f5277c5d1f_0_146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g1f5277c5d1f_0_146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g1f5277c5d1f_0_146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g1f5277c5d1f_0_146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g1f5277c5d1f_0_146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g1f5277c5d1f_0_146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g1f5277c5d1f_0_146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g1f5277c5d1f_0_146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g1f5277c5d1f_0_146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g1f5277c5d1f_0_146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g1f5277c5d1f_0_146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g1f5277c5d1f_0_146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g1f5277c5d1f_0_146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g1f5277c5d1f_0_146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g1f5277c5d1f_0_146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g1f5277c5d1f_0_146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g1f5277c5d1f_0_146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g1f5277c5d1f_0_146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g1f5277c5d1f_0_146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g1f5277c5d1f_0_146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g1f5277c5d1f_0_146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g1f5277c5d1f_0_146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g1f5277c5d1f_0_146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g1f5277c5d1f_0_146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g1f5277c5d1f_0_146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g1f5277c5d1f_0_146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g1f5277c5d1f_0_146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g1f5277c5d1f_0_146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g1f5277c5d1f_0_146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g1f5277c5d1f_0_146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g1f5277c5d1f_0_146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g1f5277c5d1f_0_146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g1f5277c5d1f_0_146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g1f5277c5d1f_0_146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g1f5277c5d1f_0_146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g1f5277c5d1f_0_146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g1f5277c5d1f_0_146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g1f5277c5d1f_0_146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f5277c5d1f_0_1579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g1f5277c5d1f_0_1579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g1f5277c5d1f_0_1579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g1f5277c5d1f_0_157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g1f5277c5d1f_0_157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g1f5277c5d1f_0_157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g1f5277c5d1f_0_157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g1f5277c5d1f_0_157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g1f5277c5d1f_0_157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g1f5277c5d1f_0_157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g1f5277c5d1f_0_157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g1f5277c5d1f_0_1579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g1f5277c5d1f_0_157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g1f5277c5d1f_0_157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g1f5277c5d1f_0_157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g1f5277c5d1f_0_157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g1f5277c5d1f_0_157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g1f5277c5d1f_0_157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g1f5277c5d1f_0_157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g1f5277c5d1f_0_157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g1f5277c5d1f_0_157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g1f5277c5d1f_0_157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g1f5277c5d1f_0_157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g1f5277c5d1f_0_157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g1f5277c5d1f_0_157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g1f5277c5d1f_0_157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g1f5277c5d1f_0_157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g1f5277c5d1f_0_157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g1f5277c5d1f_0_157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g1f5277c5d1f_0_157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g1f5277c5d1f_0_157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g1f5277c5d1f_0_157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g1f5277c5d1f_0_157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g1f5277c5d1f_0_157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g1f5277c5d1f_0_157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g1f5277c5d1f_0_157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g1f5277c5d1f_0_157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g1f5277c5d1f_0_157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g1f5277c5d1f_0_157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g1f5277c5d1f_0_157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g1f5277c5d1f_0_157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g1f5277c5d1f_0_157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g1f5277c5d1f_0_157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g1f5277c5d1f_0_157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g1f5277c5d1f_0_157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g1f5277c5d1f_0_157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g1f5277c5d1f_0_157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g1f5277c5d1f_0_157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g1f5277c5d1f_0_157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g1f5277c5d1f_0_157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g1f5277c5d1f_0_157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g1f5277c5d1f_0_157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g1f5277c5d1f_0_157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g1f5277c5d1f_0_157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g1f5277c5d1f_0_157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g1f5277c5d1f_0_157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g1f5277c5d1f_0_157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g1f5277c5d1f_0_157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g1f5277c5d1f_0_157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g1f5277c5d1f_0_157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g1f5277c5d1f_0_157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g1f5277c5d1f_0_157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g1f5277c5d1f_0_157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g1f5277c5d1f_0_157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g1f5277c5d1f_0_157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g1f5277c5d1f_0_157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g1f5277c5d1f_0_157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g1f5277c5d1f_0_157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g1f5277c5d1f_0_1579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g1f5277c5d1f_0_157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g1f5277c5d1f_0_157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g1f5277c5d1f_0_157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g1f5277c5d1f_0_157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g1f5277c5d1f_0_157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g1f5277c5d1f_0_157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g1f5277c5d1f_0_157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g1f5277c5d1f_0_157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g1f5277c5d1f_0_157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g1f5277c5d1f_0_157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g1f5277c5d1f_0_157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g1f5277c5d1f_0_157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g1f5277c5d1f_0_157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g1f5277c5d1f_0_157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f5277c5d1f_0_166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g1f5277c5d1f_0_1663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g1f5277c5d1f_0_1663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g1f5277c5d1f_0_1663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g1f5277c5d1f_0_1663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g1f5277c5d1f_0_166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g1f5277c5d1f_0_166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g1f5277c5d1f_0_166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g1f5277c5d1f_0_166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g1f5277c5d1f_0_1663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g1f5277c5d1f_0_1663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1" name="Google Shape;1671;g1f5277c5d1f_0_1663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g1f5277c5d1f_0_1663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g1f5277c5d1f_0_1663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4" name="Google Shape;1674;g1f5277c5d1f_0_1663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g1f5277c5d1f_0_1663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g1f5277c5d1f_0_1663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g1f5277c5d1f_0_1663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g1f5277c5d1f_0_1663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g1f5277c5d1f_0_166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g1f5277c5d1f_0_166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g1f5277c5d1f_0_166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g1f5277c5d1f_0_166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g1f5277c5d1f_0_166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g1f5277c5d1f_0_166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g1f5277c5d1f_0_166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g1f5277c5d1f_0_166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g1f5277c5d1f_0_1663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g1f5277c5d1f_0_1663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g1f5277c5d1f_0_1663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g1f5277c5d1f_0_1663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g1f5277c5d1f_0_1663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f5277c5d1f_0_169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g1f5277c5d1f_0_1696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g1f5277c5d1f_0_1696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6" name="Google Shape;1696;g1f5277c5d1f_0_1696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g1f5277c5d1f_0_1696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8" name="Google Shape;1698;g1f5277c5d1f_0_1696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g1f5277c5d1f_0_1696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00" name="Google Shape;1700;g1f5277c5d1f_0_1696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g1f5277c5d1f_0_1696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g1f5277c5d1f_0_1696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g1f5277c5d1f_0_1696"/>
          <p:cNvGrpSpPr/>
          <p:nvPr/>
        </p:nvGrpSpPr>
        <p:grpSpPr>
          <a:xfrm flipH="1" rot="10800000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g1f5277c5d1f_0_169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g1f5277c5d1f_0_169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g1f5277c5d1f_0_169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g1f5277c5d1f_0_169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g1f5277c5d1f_0_169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g1f5277c5d1f_0_169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g1f5277c5d1f_0_169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g1f5277c5d1f_0_169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g1f5277c5d1f_0_169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g1f5277c5d1f_0_169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g1f5277c5d1f_0_169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g1f5277c5d1f_0_169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g1f5277c5d1f_0_169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g1f5277c5d1f_0_169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g1f5277c5d1f_0_1696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g1f5277c5d1f_0_169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g1f5277c5d1f_0_169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g1f5277c5d1f_0_169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g1f5277c5d1f_0_169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g1f5277c5d1f_0_169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g1f5277c5d1f_0_169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g1f5277c5d1f_0_169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g1f5277c5d1f_0_169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g1f5277c5d1f_0_1696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g1f5277c5d1f_0_169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1729" name="Google Shape;1729;g1f5277c5d1f_0_169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g1f5277c5d1f_0_169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g1f5277c5d1f_0_169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f5277c5d1f_0_173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g1f5277c5d1f_0_1736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g1f5277c5d1f_0_1736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6" name="Google Shape;1736;g1f5277c5d1f_0_1736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g1f5277c5d1f_0_1736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8" name="Google Shape;1738;g1f5277c5d1f_0_1736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g1f5277c5d1f_0_1736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40" name="Google Shape;1740;g1f5277c5d1f_0_1736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g1f5277c5d1f_0_1736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g1f5277c5d1f_0_1736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g1f5277c5d1f_0_1736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g1f5277c5d1f_0_1736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g1f5277c5d1f_0_1736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g1f5277c5d1f_0_1736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g1f5277c5d1f_0_1736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g1f5277c5d1f_0_1736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g1f5277c5d1f_0_1736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g1f5277c5d1f_0_1736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g1f5277c5d1f_0_1736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g1f5277c5d1f_0_1736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g1f5277c5d1f_0_1736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g1f5277c5d1f_0_1736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g1f5277c5d1f_0_1736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g1f5277c5d1f_0_1736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g1f5277c5d1f_0_1736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g1f5277c5d1f_0_1736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g1f5277c5d1f_0_1736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g1f5277c5d1f_0_1736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g1f5277c5d1f_0_1736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g1f5277c5d1f_0_1736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g1f5277c5d1f_0_1736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g1f5277c5d1f_0_1736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g1f5277c5d1f_0_1736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g1f5277c5d1f_0_1736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g1f5277c5d1f_0_1736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g1f5277c5d1f_0_1736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g1f5277c5d1f_0_1736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g1f5277c5d1f_0_1736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g1f5277c5d1f_0_1736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g1f5277c5d1f_0_1736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g1f5277c5d1f_0_1736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g1f5277c5d1f_0_1736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g1f5277c5d1f_0_1736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g1f5277c5d1f_0_1736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g1f5277c5d1f_0_1736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g1f5277c5d1f_0_1736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g1f5277c5d1f_0_1736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g1f5277c5d1f_0_1736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g1f5277c5d1f_0_1736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g1f5277c5d1f_0_1736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g1f5277c5d1f_0_1736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g1f5277c5d1f_0_1736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g1f5277c5d1f_0_1736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g1f5277c5d1f_0_1736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g1f5277c5d1f_0_1736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g1f5277c5d1f_0_1736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g1f5277c5d1f_0_1736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g1f5277c5d1f_0_1736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g1f5277c5d1f_0_1736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g1f5277c5d1f_0_1736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g1f5277c5d1f_0_1736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g1f5277c5d1f_0_1736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g1f5277c5d1f_0_1736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g1f5277c5d1f_0_1736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g1f5277c5d1f_0_1736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g1f5277c5d1f_0_1736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g1f5277c5d1f_0_1736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g1f5277c5d1f_0_1736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g1f5277c5d1f_0_1736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g1f5277c5d1f_0_1736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g1f5277c5d1f_0_1736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g1f5277c5d1f_0_1736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g1f5277c5d1f_0_1736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g1f5277c5d1f_0_1736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g1f5277c5d1f_0_1736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g1f5277c5d1f_0_1736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g1f5277c5d1f_0_1736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g1f5277c5d1f_0_1736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g1f5277c5d1f_0_1736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g1f5277c5d1f_0_1736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g1f5277c5d1f_0_1736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g1f5277c5d1f_0_1736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g1f5277c5d1f_0_1736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g1f5277c5d1f_0_1736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g1f5277c5d1f_0_1736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g1f5277c5d1f_0_1736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g1f5277c5d1f_0_1736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g1f5277c5d1f_0_1736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g1f5277c5d1f_0_1736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g1f5277c5d1f_0_1736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g1f5277c5d1f_0_1736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g1f5277c5d1f_0_1736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g1f5277c5d1f_0_1736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g1f5277c5d1f_0_1736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g1f5277c5d1f_0_1736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g1f5277c5d1f_0_1736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g1f5277c5d1f_0_1736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g1f5277c5d1f_0_1736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g1f5277c5d1f_0_1736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g1f5277c5d1f_0_1736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g1f5277c5d1f_0_1736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g1f5277c5d1f_0_1736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g1f5277c5d1f_0_1736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g1f5277c5d1f_0_1736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g1f5277c5d1f_0_1736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g1f5277c5d1f_0_1736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g1f5277c5d1f_0_1736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g1f5277c5d1f_0_1736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g1f5277c5d1f_0_1736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g1f5277c5d1f_0_1736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g1f5277c5d1f_0_1736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g1f5277c5d1f_0_1736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g1f5277c5d1f_0_1736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g1f5277c5d1f_0_1736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g1f5277c5d1f_0_1736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g1f5277c5d1f_0_1736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g1f5277c5d1f_0_1736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g1f5277c5d1f_0_1736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g1f5277c5d1f_0_1736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g1f5277c5d1f_0_1736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g1f5277c5d1f_0_1736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g1f5277c5d1f_0_1736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g1f5277c5d1f_0_1736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g1f5277c5d1f_0_1736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g1f5277c5d1f_0_1736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g1f5277c5d1f_0_1736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g1f5277c5d1f_0_1736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g1f5277c5d1f_0_1736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g1f5277c5d1f_0_1736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g1f5277c5d1f_0_1736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g1f5277c5d1f_0_1736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f5277c5d1f_0_186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g1f5277c5d1f_0_1868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g1f5277c5d1f_0_1868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68" name="Google Shape;1868;g1f5277c5d1f_0_1868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g1f5277c5d1f_0_1868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0" name="Google Shape;1870;g1f5277c5d1f_0_1868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g1f5277c5d1f_0_1868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2" name="Google Shape;1872;g1f5277c5d1f_0_1868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g1f5277c5d1f_0_1868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74" name="Google Shape;1874;g1f5277c5d1f_0_1868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g1f5277c5d1f_0_1868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g1f5277c5d1f_0_1868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g1f5277c5d1f_0_1868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g1f5277c5d1f_0_1868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g1f5277c5d1f_0_1868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g1f5277c5d1f_0_1868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g1f5277c5d1f_0_1868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g1f5277c5d1f_0_1868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g1f5277c5d1f_0_1868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g1f5277c5d1f_0_1868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5" name="Google Shape;1885;g1f5277c5d1f_0_1868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g1f5277c5d1f_0_1868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g1f5277c5d1f_0_1868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8" name="Google Shape;1888;g1f5277c5d1f_0_1868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g1f5277c5d1f_0_1868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g1f5277c5d1f_0_1868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g1f5277c5d1f_0_1868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g1f5277c5d1f_0_1868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g1f5277c5d1f_0_186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g1f5277c5d1f_0_186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g1f5277c5d1f_0_186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g1f5277c5d1f_0_186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g1f5277c5d1f_0_186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g1f5277c5d1f_0_186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g1f5277c5d1f_0_186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g1f5277c5d1f_0_186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g1f5277c5d1f_0_1868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g1f5277c5d1f_0_1868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g1f5277c5d1f_0_1868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g1f5277c5d1f_0_1868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g1f5277c5d1f_0_1868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g1f5277c5d1f_0_1868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g1f5277c5d1f_0_1868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g1f5277c5d1f_0_1868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g1f5277c5d1f_0_1868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g1f5277c5d1f_0_1868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g1f5277c5d1f_0_1868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g1f5277c5d1f_0_1868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g1f5277c5d1f_0_1868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g1f5277c5d1f_0_1868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g1f5277c5d1f_0_1868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g1f5277c5d1f_0_1868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g1f5277c5d1f_0_1868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g1f5277c5d1f_0_1868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g1f5277c5d1f_0_1868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g1f5277c5d1f_0_1868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g1f5277c5d1f_0_1868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g1f5277c5d1f_0_1868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g1f5277c5d1f_0_1868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g1f5277c5d1f_0_1868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g1f5277c5d1f_0_1868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g1f5277c5d1f_0_1868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g1f5277c5d1f_0_1868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g1f5277c5d1f_0_1868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g1f5277c5d1f_0_1868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g1f5277c5d1f_0_1868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g1f5277c5d1f_0_1868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g1f5277c5d1f_0_1868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g1f5277c5d1f_0_1868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g1f5277c5d1f_0_1868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g1f5277c5d1f_0_1868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g1f5277c5d1f_0_1868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g1f5277c5d1f_0_1868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g1f5277c5d1f_0_1868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g1f5277c5d1f_0_1868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g1f5277c5d1f_0_1868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g1f5277c5d1f_0_1868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g1f5277c5d1f_0_1868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g1f5277c5d1f_0_1868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g1f5277c5d1f_0_1868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g1f5277c5d1f_0_1868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g1f5277c5d1f_0_1868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g1f5277c5d1f_0_1868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g1f5277c5d1f_0_1868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g1f5277c5d1f_0_1868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g1f5277c5d1f_0_1868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g1f5277c5d1f_0_1868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g1f5277c5d1f_0_1868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g1f5277c5d1f_0_1868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g1f5277c5d1f_0_1868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g1f5277c5d1f_0_1868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g1f5277c5d1f_0_1868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1f5277c5d1f_0_196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g1f5277c5d1f_0_1961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g1f5277c5d1f_0_196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g1f5277c5d1f_0_196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g1f5277c5d1f_0_1961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g1f5277c5d1f_0_1961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g1f5277c5d1f_0_1961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g1f5277c5d1f_0_1961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g1f5277c5d1f_0_1961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g1f5277c5d1f_0_1961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g1f5277c5d1f_0_1961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g1f5277c5d1f_0_1961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g1f5277c5d1f_0_1961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g1f5277c5d1f_0_1961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g1f5277c5d1f_0_1961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73" name="Google Shape;1973;g1f5277c5d1f_0_1961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g1f5277c5d1f_0_1961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975" name="Google Shape;1975;g1f5277c5d1f_0_1961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g1f5277c5d1f_0_1961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g1f5277c5d1f_0_1961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g1f5277c5d1f_0_1961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g1f5277c5d1f_0_1961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g1f5277c5d1f_0_1961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g1f5277c5d1f_0_1961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82" name="Google Shape;1982;g1f5277c5d1f_0_1961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g1f5277c5d1f_0_1961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277c5d1f_0_1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g1f5277c5d1f_0_132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g1f5277c5d1f_0_132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g1f5277c5d1f_0_132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g1f5277c5d1f_0_132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1f5277c5d1f_0_132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1f5277c5d1f_0_132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f5277c5d1f_0_132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f5277c5d1f_0_132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f5277c5d1f_0_132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1f5277c5d1f_0_132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1f5277c5d1f_0_132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1f5277c5d1f_0_132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f5277c5d1f_0_132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1f5277c5d1f_0_132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1f5277c5d1f_0_132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1f5277c5d1f_0_132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1f5277c5d1f_0_132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f5277c5d1f_0_132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f5277c5d1f_0_132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f5277c5d1f_0_132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f5277c5d1f_0_132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f5277c5d1f_0_132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f5277c5d1f_0_132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f5277c5d1f_0_132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f5277c5d1f_0_132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f5277c5d1f_0_132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f5277c5d1f_0_132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f5277c5d1f_0_132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1f5277c5d1f_0_132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f5277c5d1f_0_132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f5277c5d1f_0_132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f5277c5d1f_0_132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1f5277c5d1f_0_132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f5277c5d1f_0_132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f5277c5d1f_0_132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1f5277c5d1f_0_132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1f5277c5d1f_0_132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1f5277c5d1f_0_132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1f5277c5d1f_0_132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1f5277c5d1f_0_132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1f5277c5d1f_0_132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f5277c5d1f_0_132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f5277c5d1f_0_132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f5277c5d1f_0_132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1f5277c5d1f_0_132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1f5277c5d1f_0_132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1f5277c5d1f_0_132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f5277c5d1f_0_132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f5277c5d1f_0_132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f5277c5d1f_0_132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1f5277c5d1f_0_132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1f5277c5d1f_0_132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1f5277c5d1f_0_132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1f5277c5d1f_0_132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1f5277c5d1f_0_132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1f5277c5d1f_0_132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1f5277c5d1f_0_132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1f5277c5d1f_0_132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g1f5277c5d1f_0_132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g1f5277c5d1f_0_132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1f5277c5d1f_0_132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1f5277c5d1f_0_132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1f5277c5d1f_0_132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1f5277c5d1f_0_132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1f5277c5d1f_0_132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1f5277c5d1f_0_132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1f5277c5d1f_0_132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1f5277c5d1f_0_132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1f5277c5d1f_0_132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1f5277c5d1f_0_132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1f5277c5d1f_0_132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1f5277c5d1f_0_132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1f5277c5d1f_0_132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1f5277c5d1f_0_132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1f5277c5d1f_0_132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1f5277c5d1f_0_132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1f5277c5d1f_0_132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1f5277c5d1f_0_132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f5277c5d1f_0_132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1f5277c5d1f_0_132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1f5277c5d1f_0_132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1f5277c5d1f_0_132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1f5277c5d1f_0_132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1f5277c5d1f_0_132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1f5277c5d1f_0_132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1f5277c5d1f_0_132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1f5277c5d1f_0_132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1f5277c5d1f_0_132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1f5277c5d1f_0_132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1f5277c5d1f_0_132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1f5277c5d1f_0_132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1f5277c5d1f_0_132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1f5277c5d1f_0_132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1f5277c5d1f_0_132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1f5277c5d1f_0_132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1f5277c5d1f_0_132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1f5277c5d1f_0_132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1f5277c5d1f_0_132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1f5277c5d1f_0_132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1f5277c5d1f_0_132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1f5277c5d1f_0_132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1f5277c5d1f_0_132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1f5277c5d1f_0_132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1f5277c5d1f_0_132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1f5277c5d1f_0_132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1f5277c5d1f_0_132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1f5277c5d1f_0_132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1f5277c5d1f_0_132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1f5277c5d1f_0_132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1f5277c5d1f_0_132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1f5277c5d1f_0_132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1f5277c5d1f_0_132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1f5277c5d1f_0_132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g1f5277c5d1f_0_132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g1f5277c5d1f_0_132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1f5277c5d1f_0_132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1f5277c5d1f_0_132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1f5277c5d1f_0_132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1f5277c5d1f_0_132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1f5277c5d1f_0_132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1f5277c5d1f_0_132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1f5277c5d1f_0_132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f5277c5d1f_0_198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g1f5277c5d1f_0_1988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g1f5277c5d1f_0_19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g1f5277c5d1f_0_19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g1f5277c5d1f_0_19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g1f5277c5d1f_0_19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g1f5277c5d1f_0_19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g1f5277c5d1f_0_19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g1f5277c5d1f_0_19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g1f5277c5d1f_0_19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g1f5277c5d1f_0_1988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g1f5277c5d1f_0_198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g1f5277c5d1f_0_198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g1f5277c5d1f_0_198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g1f5277c5d1f_0_198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g1f5277c5d1f_0_198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g1f5277c5d1f_0_198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g1f5277c5d1f_0_198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g1f5277c5d1f_0_198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g1f5277c5d1f_0_198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g1f5277c5d1f_0_198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g1f5277c5d1f_0_198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g1f5277c5d1f_0_198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g1f5277c5d1f_0_198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g1f5277c5d1f_0_198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g1f5277c5d1f_0_198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g1f5277c5d1f_0_198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g1f5277c5d1f_0_198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g1f5277c5d1f_0_198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g1f5277c5d1f_0_198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g1f5277c5d1f_0_198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g1f5277c5d1f_0_198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g1f5277c5d1f_0_198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g1f5277c5d1f_0_198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g1f5277c5d1f_0_198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g1f5277c5d1f_0_198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g1f5277c5d1f_0_198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g1f5277c5d1f_0_198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g1f5277c5d1f_0_198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g1f5277c5d1f_0_198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g1f5277c5d1f_0_198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g1f5277c5d1f_0_198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g1f5277c5d1f_0_198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g1f5277c5d1f_0_198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g1f5277c5d1f_0_198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g1f5277c5d1f_0_198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g1f5277c5d1f_0_198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g1f5277c5d1f_0_198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g1f5277c5d1f_0_198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g1f5277c5d1f_0_198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g1f5277c5d1f_0_198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g1f5277c5d1f_0_198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g1f5277c5d1f_0_198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g1f5277c5d1f_0_198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g1f5277c5d1f_0_198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g1f5277c5d1f_0_198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g1f5277c5d1f_0_198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g1f5277c5d1f_0_198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g1f5277c5d1f_0_198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g1f5277c5d1f_0_198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g1f5277c5d1f_0_198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g1f5277c5d1f_0_198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g1f5277c5d1f_0_198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g1f5277c5d1f_0_198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g1f5277c5d1f_0_198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g1f5277c5d1f_0_198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g1f5277c5d1f_0_198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g1f5277c5d1f_0_1988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g1f5277c5d1f_0_1988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g1f5277c5d1f_0_1988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g1f5277c5d1f_0_1988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g1f5277c5d1f_0_1988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g1f5277c5d1f_0_1988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g1f5277c5d1f_0_1988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59" name="Google Shape;2059;g1f5277c5d1f_0_1988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g1f5277c5d1f_0_1988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1" name="Google Shape;2061;g1f5277c5d1f_0_1988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g1f5277c5d1f_0_1988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3" name="Google Shape;2063;g1f5277c5d1f_0_1988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g1f5277c5d1f_0_1988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5" name="Google Shape;2065;g1f5277c5d1f_0_1988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g1f5277c5d1f_0_1988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1f5277c5d1f_0_207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g1f5277c5d1f_0_2071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g1f5277c5d1f_0_2071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1" name="Google Shape;2071;g1f5277c5d1f_0_2071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g1f5277c5d1f_0_2071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3" name="Google Shape;2073;g1f5277c5d1f_0_2071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g1f5277c5d1f_0_2071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5" name="Google Shape;2075;g1f5277c5d1f_0_2071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g1f5277c5d1f_0_2071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7" name="Google Shape;2077;g1f5277c5d1f_0_2071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g1f5277c5d1f_0_2071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9" name="Google Shape;2079;g1f5277c5d1f_0_2071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g1f5277c5d1f_0_2071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081" name="Google Shape;2081;g1f5277c5d1f_0_2071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g1f5277c5d1f_0_20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g1f5277c5d1f_0_20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g1f5277c5d1f_0_20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g1f5277c5d1f_0_20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g1f5277c5d1f_0_2071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g1f5277c5d1f_0_2071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g1f5277c5d1f_0_2071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g1f5277c5d1f_0_2071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g1f5277c5d1f_0_2071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g1f5277c5d1f_0_2071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g1f5277c5d1f_0_2071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g1f5277c5d1f_0_2071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g1f5277c5d1f_0_2071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g1f5277c5d1f_0_2071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g1f5277c5d1f_0_2071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g1f5277c5d1f_0_2071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g1f5277c5d1f_0_2071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g1f5277c5d1f_0_20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g1f5277c5d1f_0_20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g1f5277c5d1f_0_20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g1f5277c5d1f_0_20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g1f5277c5d1f_0_2071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g1f5277c5d1f_0_207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g1f5277c5d1f_0_207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f5277c5d1f_0_211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g1f5277c5d1f_0_2110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g1f5277c5d1f_0_2110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0" name="Google Shape;2110;g1f5277c5d1f_0_2110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g1f5277c5d1f_0_2110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2" name="Google Shape;2112;g1f5277c5d1f_0_2110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g1f5277c5d1f_0_2110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4" name="Google Shape;2114;g1f5277c5d1f_0_2110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g1f5277c5d1f_0_2110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6" name="Google Shape;2116;g1f5277c5d1f_0_2110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g1f5277c5d1f_0_2110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8" name="Google Shape;2118;g1f5277c5d1f_0_2110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g1f5277c5d1f_0_2110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120" name="Google Shape;2120;g1f5277c5d1f_0_2110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g1f5277c5d1f_0_2110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2" name="Google Shape;2122;g1f5277c5d1f_0_2110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g1f5277c5d1f_0_2110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4" name="Google Shape;2124;g1f5277c5d1f_0_2110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g1f5277c5d1f_0_2110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g1f5277c5d1f_0_211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g1f5277c5d1f_0_211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g1f5277c5d1f_0_211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g1f5277c5d1f_0_211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g1f5277c5d1f_0_211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g1f5277c5d1f_0_211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g1f5277c5d1f_0_211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g1f5277c5d1f_0_211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g1f5277c5d1f_0_211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g1f5277c5d1f_0_211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g1f5277c5d1f_0_211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g1f5277c5d1f_0_211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g1f5277c5d1f_0_211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g1f5277c5d1f_0_211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g1f5277c5d1f_0_211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g1f5277c5d1f_0_211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g1f5277c5d1f_0_211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g1f5277c5d1f_0_211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g1f5277c5d1f_0_211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g1f5277c5d1f_0_211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g1f5277c5d1f_0_211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g1f5277c5d1f_0_211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g1f5277c5d1f_0_211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g1f5277c5d1f_0_211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g1f5277c5d1f_0_211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g1f5277c5d1f_0_211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g1f5277c5d1f_0_211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g1f5277c5d1f_0_211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g1f5277c5d1f_0_211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g1f5277c5d1f_0_211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g1f5277c5d1f_0_211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g1f5277c5d1f_0_211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g1f5277c5d1f_0_211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g1f5277c5d1f_0_211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g1f5277c5d1f_0_211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g1f5277c5d1f_0_211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g1f5277c5d1f_0_211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g1f5277c5d1f_0_211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g1f5277c5d1f_0_211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g1f5277c5d1f_0_211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g1f5277c5d1f_0_211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g1f5277c5d1f_0_211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g1f5277c5d1f_0_211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g1f5277c5d1f_0_211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g1f5277c5d1f_0_211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g1f5277c5d1f_0_211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g1f5277c5d1f_0_211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g1f5277c5d1f_0_211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g1f5277c5d1f_0_211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g1f5277c5d1f_0_211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g1f5277c5d1f_0_211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g1f5277c5d1f_0_211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g1f5277c5d1f_0_211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g1f5277c5d1f_0_211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g1f5277c5d1f_0_211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g1f5277c5d1f_0_211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g1f5277c5d1f_0_2110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g1f5277c5d1f_0_2110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g1f5277c5d1f_0_2110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g1f5277c5d1f_0_2110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g1f5277c5d1f_0_2110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g1f5277c5d1f_0_2110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g1f5277c5d1f_0_2110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g1f5277c5d1f_0_2110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g1f5277c5d1f_0_2110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g1f5277c5d1f_0_2110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g1f5277c5d1f_0_2110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g1f5277c5d1f_0_2110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g1f5277c5d1f_0_2110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g1f5277c5d1f_0_2110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g1f5277c5d1f_0_2110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g1f5277c5d1f_0_2110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g1f5277c5d1f_0_2110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g1f5277c5d1f_0_2110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g1f5277c5d1f_0_2110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g1f5277c5d1f_0_2110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g1f5277c5d1f_0_2110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g1f5277c5d1f_0_2110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g1f5277c5d1f_0_2110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g1f5277c5d1f_0_2110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g1f5277c5d1f_0_2110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g1f5277c5d1f_0_2110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g1f5277c5d1f_0_2110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g1f5277c5d1f_0_2110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g1f5277c5d1f_0_2110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g1f5277c5d1f_0_2110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g1f5277c5d1f_0_2110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g1f5277c5d1f_0_2110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g1f5277c5d1f_0_2110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g1f5277c5d1f_0_2110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g1f5277c5d1f_0_2110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g1f5277c5d1f_0_2110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g1f5277c5d1f_0_2110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g1f5277c5d1f_0_2110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g1f5277c5d1f_0_2110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g1f5277c5d1f_0_2110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g1f5277c5d1f_0_2110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g1f5277c5d1f_0_2110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g1f5277c5d1f_0_2110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g1f5277c5d1f_0_2110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g1f5277c5d1f_0_2110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g1f5277c5d1f_0_2110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g1f5277c5d1f_0_2110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g1f5277c5d1f_0_2110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f5277c5d1f_0_22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g1f5277c5d1f_0_2234"/>
          <p:cNvGrpSpPr/>
          <p:nvPr/>
        </p:nvGrpSpPr>
        <p:grpSpPr>
          <a:xfrm flipH="1" rot="10800000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g1f5277c5d1f_0_22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g1f5277c5d1f_0_22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g1f5277c5d1f_0_22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g1f5277c5d1f_0_22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g1f5277c5d1f_0_22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g1f5277c5d1f_0_22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g1f5277c5d1f_0_22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g1f5277c5d1f_0_22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g1f5277c5d1f_0_22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g1f5277c5d1f_0_22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g1f5277c5d1f_0_22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g1f5277c5d1f_0_22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g1f5277c5d1f_0_22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g1f5277c5d1f_0_22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g1f5277c5d1f_0_22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g1f5277c5d1f_0_22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g1f5277c5d1f_0_22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g1f5277c5d1f_0_22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g1f5277c5d1f_0_22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g1f5277c5d1f_0_22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g1f5277c5d1f_0_22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g1f5277c5d1f_0_22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g1f5277c5d1f_0_22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g1f5277c5d1f_0_22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g1f5277c5d1f_0_22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g1f5277c5d1f_0_22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g1f5277c5d1f_0_22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g1f5277c5d1f_0_22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g1f5277c5d1f_0_22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g1f5277c5d1f_0_22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g1f5277c5d1f_0_22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g1f5277c5d1f_0_22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pt-BR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pt-BR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pt-BR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g1f5277c5d1f_0_2234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62" name="Google Shape;2462;g1f5277c5d1f_0_2234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f5277c5d1f_0_2467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g1f5277c5d1f_0_2467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g1f5277c5d1f_0_2467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g1f5277c5d1f_0_24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g1f5277c5d1f_0_24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g1f5277c5d1f_0_24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g1f5277c5d1f_0_24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g1f5277c5d1f_0_24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g1f5277c5d1f_0_24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g1f5277c5d1f_0_24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g1f5277c5d1f_0_24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g1f5277c5d1f_0_2467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g1f5277c5d1f_0_24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g1f5277c5d1f_0_24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g1f5277c5d1f_0_24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g1f5277c5d1f_0_24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g1f5277c5d1f_0_24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g1f5277c5d1f_0_24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g1f5277c5d1f_0_24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g1f5277c5d1f_0_24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g1f5277c5d1f_0_24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g1f5277c5d1f_0_24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g1f5277c5d1f_0_24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g1f5277c5d1f_0_24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g1f5277c5d1f_0_24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g1f5277c5d1f_0_24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g1f5277c5d1f_0_2467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g1f5277c5d1f_0_24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g1f5277c5d1f_0_24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g1f5277c5d1f_0_24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g1f5277c5d1f_0_24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g1f5277c5d1f_0_24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g1f5277c5d1f_0_24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g1f5277c5d1f_0_24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g1f5277c5d1f_0_24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g1f5277c5d1f_0_2467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g1f5277c5d1f_0_2467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g1f5277c5d1f_0_2467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g1f5277c5d1f_0_2467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g1f5277c5d1f_0_2467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g1f5277c5d1f_0_2467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g1f5277c5d1f_0_2467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g1f5277c5d1f_0_2467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g1f5277c5d1f_0_2467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g1f5277c5d1f_0_2467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g1f5277c5d1f_0_2467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g1f5277c5d1f_0_2467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1" name="Google Shape;2511;g1f5277c5d1f_0_2467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g1f5277c5d1f_0_2467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g1f5277c5d1f_0_246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g1f5277c5d1f_0_246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g1f5277c5d1f_0_246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g1f5277c5d1f_0_246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g1f5277c5d1f_0_2467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g1f5277c5d1f_0_2467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g1f5277c5d1f_0_2467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g1f5277c5d1f_0_2467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g1f5277c5d1f_0_2467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f5277c5d1f_0_252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g1f5277c5d1f_0_252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g1f5277c5d1f_0_25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g1f5277c5d1f_0_25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g1f5277c5d1f_0_25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g1f5277c5d1f_0_25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g1f5277c5d1f_0_25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g1f5277c5d1f_0_25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g1f5277c5d1f_0_25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g1f5277c5d1f_0_25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g1f5277c5d1f_0_25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g1f5277c5d1f_0_25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g1f5277c5d1f_0_25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g1f5277c5d1f_0_25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g1f5277c5d1f_0_25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g1f5277c5d1f_0_25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g1f5277c5d1f_0_252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g1f5277c5d1f_0_252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g1f5277c5d1f_0_25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g1f5277c5d1f_0_25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g1f5277c5d1f_0_252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g1f5277c5d1f_0_25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g1f5277c5d1f_0_25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g1f5277c5d1f_0_25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g1f5277c5d1f_0_25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g1f5277c5d1f_0_252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g1f5277c5d1f_0_25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g1f5277c5d1f_0_25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g1f5277c5d1f_0_25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g1f5277c5d1f_0_252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g1f5277c5d1f_0_252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g1f5277c5d1f_0_252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g1f5277c5d1f_0_25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g1f5277c5d1f_0_25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g1f5277c5d1f_0_25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g1f5277c5d1f_0_25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g1f5277c5d1f_0_252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g1f5277c5d1f_0_252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g1f5277c5d1f_0_252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g1f5277c5d1f_0_252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g1f5277c5d1f_0_252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g1f5277c5d1f_0_252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g1f5277c5d1f_0_252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g1f5277c5d1f_0_252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g1f5277c5d1f_0_252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g1f5277c5d1f_0_252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g1f5277c5d1f_0_252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g1f5277c5d1f_0_252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g1f5277c5d1f_0_252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g1f5277c5d1f_0_252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g1f5277c5d1f_0_252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g1f5277c5d1f_0_252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g1f5277c5d1f_0_252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g1f5277c5d1f_0_252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g1f5277c5d1f_0_252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g1f5277c5d1f_0_252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g1f5277c5d1f_0_252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g1f5277c5d1f_0_252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g1f5277c5d1f_0_252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g1f5277c5d1f_0_252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g1f5277c5d1f_0_252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g1f5277c5d1f_0_252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g1f5277c5d1f_0_252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g1f5277c5d1f_0_252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g1f5277c5d1f_0_252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g1f5277c5d1f_0_252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g1f5277c5d1f_0_252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g1f5277c5d1f_0_252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g1f5277c5d1f_0_252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g1f5277c5d1f_0_252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g1f5277c5d1f_0_252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g1f5277c5d1f_0_252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g1f5277c5d1f_0_252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g1f5277c5d1f_0_252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g1f5277c5d1f_0_252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g1f5277c5d1f_0_252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g1f5277c5d1f_0_252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g1f5277c5d1f_0_252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g1f5277c5d1f_0_252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g1f5277c5d1f_0_252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g1f5277c5d1f_0_252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g1f5277c5d1f_0_252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g1f5277c5d1f_0_252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g1f5277c5d1f_0_252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g1f5277c5d1f_0_252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g1f5277c5d1f_0_252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g1f5277c5d1f_0_252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g1f5277c5d1f_0_252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g1f5277c5d1f_0_252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g1f5277c5d1f_0_252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g1f5277c5d1f_0_252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g1f5277c5d1f_0_252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g1f5277c5d1f_0_252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g1f5277c5d1f_0_252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g1f5277c5d1f_0_252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g1f5277c5d1f_0_252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g1f5277c5d1f_0_252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g1f5277c5d1f_0_252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g1f5277c5d1f_0_252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g1f5277c5d1f_0_252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g1f5277c5d1f_0_252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g1f5277c5d1f_0_252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g1f5277c5d1f_0_252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g1f5277c5d1f_0_252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g1f5277c5d1f_0_252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5277c5d1f_0_25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g1f5277c5d1f_0_256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1f5277c5d1f_0_256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6" name="Google Shape;256;g1f5277c5d1f_0_256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g1f5277c5d1f_0_256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8" name="Google Shape;258;g1f5277c5d1f_0_25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9" name="Google Shape;259;g1f5277c5d1f_0_25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g1f5277c5d1f_0_2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1f5277c5d1f_0_2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1f5277c5d1f_0_2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1f5277c5d1f_0_2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1f5277c5d1f_0_2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1f5277c5d1f_0_2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1f5277c5d1f_0_2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1f5277c5d1f_0_2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1f5277c5d1f_0_2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1f5277c5d1f_0_2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1f5277c5d1f_0_2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1f5277c5d1f_0_2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1f5277c5d1f_0_2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1f5277c5d1f_0_2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g1f5277c5d1f_0_25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g1f5277c5d1f_0_25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6" name="Google Shape;276;g1f5277c5d1f_0_25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1f5277c5d1f_0_25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1f5277c5d1f_0_25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9" name="Google Shape;279;g1f5277c5d1f_0_25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g1f5277c5d1f_0_25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1f5277c5d1f_0_25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1f5277c5d1f_0_25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g1f5277c5d1f_0_25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g1f5277c5d1f_0_2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1f5277c5d1f_0_2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1f5277c5d1f_0_2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1f5277c5d1f_0_2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1f5277c5d1f_0_2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1f5277c5d1f_0_2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1f5277c5d1f_0_2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1f5277c5d1f_0_2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1f5277c5d1f_0_2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1f5277c5d1f_0_2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1f5277c5d1f_0_2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1f5277c5d1f_0_2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1f5277c5d1f_0_2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1f5277c5d1f_0_2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g1f5277c5d1f_0_25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g1f5277c5d1f_0_25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1f5277c5d1f_0_25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1f5277c5d1f_0_25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1f5277c5d1f_0_25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1f5277c5d1f_0_25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1f5277c5d1f_0_25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1f5277c5d1f_0_25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1f5277c5d1f_0_25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1f5277c5d1f_0_25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1f5277c5d1f_0_25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1f5277c5d1f_0_25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1f5277c5d1f_0_25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1f5277c5d1f_0_25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1f5277c5d1f_0_25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1f5277c5d1f_0_25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1f5277c5d1f_0_25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1f5277c5d1f_0_25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1f5277c5d1f_0_25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1f5277c5d1f_0_25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1f5277c5d1f_0_25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1f5277c5d1f_0_25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1f5277c5d1f_0_25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1f5277c5d1f_0_25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1f5277c5d1f_0_25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1f5277c5d1f_0_25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1f5277c5d1f_0_25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1f5277c5d1f_0_25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1f5277c5d1f_0_25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1f5277c5d1f_0_25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1f5277c5d1f_0_25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1f5277c5d1f_0_25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1f5277c5d1f_0_25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1f5277c5d1f_0_25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1f5277c5d1f_0_25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1f5277c5d1f_0_25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1f5277c5d1f_0_25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1f5277c5d1f_0_25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1f5277c5d1f_0_25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1f5277c5d1f_0_25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1f5277c5d1f_0_25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1f5277c5d1f_0_25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1f5277c5d1f_0_25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1f5277c5d1f_0_25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1f5277c5d1f_0_25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1f5277c5d1f_0_25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1f5277c5d1f_0_25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1f5277c5d1f_0_25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1f5277c5d1f_0_25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1f5277c5d1f_0_25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1f5277c5d1f_0_25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1f5277c5d1f_0_25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1f5277c5d1f_0_25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1f5277c5d1f_0_25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1f5277c5d1f_0_25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1f5277c5d1f_0_25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1f5277c5d1f_0_25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g1f5277c5d1f_0_25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356" name="Google Shape;356;g1f5277c5d1f_0_25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g1f5277c5d1f_0_25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1f5277c5d1f_0_25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59" name="Google Shape;359;g1f5277c5d1f_0_25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60" name="Google Shape;360;g1f5277c5d1f_0_25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g1f5277c5d1f_0_25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f5277c5d1f_0_25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5277c5d1f_0_36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g1f5277c5d1f_0_367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g1f5277c5d1f_0_36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1f5277c5d1f_0_36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1f5277c5d1f_0_36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1f5277c5d1f_0_36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1f5277c5d1f_0_36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1f5277c5d1f_0_36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1f5277c5d1f_0_36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1f5277c5d1f_0_36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1f5277c5d1f_0_36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1f5277c5d1f_0_36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1f5277c5d1f_0_36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1f5277c5d1f_0_36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1f5277c5d1f_0_36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1f5277c5d1f_0_36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1f5277c5d1f_0_36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1f5277c5d1f_0_36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1f5277c5d1f_0_36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1f5277c5d1f_0_36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1f5277c5d1f_0_36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1f5277c5d1f_0_36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1f5277c5d1f_0_36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1f5277c5d1f_0_36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1f5277c5d1f_0_36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1f5277c5d1f_0_36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1f5277c5d1f_0_36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1f5277c5d1f_0_36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1f5277c5d1f_0_36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1f5277c5d1f_0_36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1f5277c5d1f_0_36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g1f5277c5d1f_0_36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1f5277c5d1f_0_36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g1f5277c5d1f_0_36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1f5277c5d1f_0_36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g1f5277c5d1f_0_36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1f5277c5d1f_0_36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1f5277c5d1f_0_36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1f5277c5d1f_0_36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1f5277c5d1f_0_36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1f5277c5d1f_0_36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1f5277c5d1f_0_36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1f5277c5d1f_0_36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1f5277c5d1f_0_36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1f5277c5d1f_0_36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1f5277c5d1f_0_36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1f5277c5d1f_0_36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g1f5277c5d1f_0_36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1f5277c5d1f_0_36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g1f5277c5d1f_0_36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1f5277c5d1f_0_36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g1f5277c5d1f_0_36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1f5277c5d1f_0_36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g1f5277c5d1f_0_36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1f5277c5d1f_0_36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1f5277c5d1f_0_36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g1f5277c5d1f_0_367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g1f5277c5d1f_0_3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1f5277c5d1f_0_3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1f5277c5d1f_0_3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1f5277c5d1f_0_3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1f5277c5d1f_0_3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1f5277c5d1f_0_3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1f5277c5d1f_0_3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1f5277c5d1f_0_3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g1f5277c5d1f_0_3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1f5277c5d1f_0_3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g1f5277c5d1f_0_3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1f5277c5d1f_0_3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1f5277c5d1f_0_3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1f5277c5d1f_0_3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g1f5277c5d1f_0_367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g1f5277c5d1f_0_36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437" name="Google Shape;437;g1f5277c5d1f_0_36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1f5277c5d1f_0_36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1f5277c5d1f_0_36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g1f5277c5d1f_0_444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g1f5277c5d1f_0_44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1f5277c5d1f_0_44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1f5277c5d1f_0_44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1f5277c5d1f_0_44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1f5277c5d1f_0_44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g1f5277c5d1f_0_44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1f5277c5d1f_0_44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g1f5277c5d1f_0_44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1f5277c5d1f_0_44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1f5277c5d1f_0_44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g1f5277c5d1f_0_44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g1f5277c5d1f_0_44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g1f5277c5d1f_0_44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1f5277c5d1f_0_44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g1f5277c5d1f_0_444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g1f5277c5d1f_0_44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1f5277c5d1f_0_44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g1f5277c5d1f_0_44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1f5277c5d1f_0_44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1f5277c5d1f_0_44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g1f5277c5d1f_0_44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g1f5277c5d1f_0_44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g1f5277c5d1f_0_44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g1f5277c5d1f_0_444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g1f5277c5d1f_0_444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g1f5277c5d1f_0_444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1f5277c5d1f_0_444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1f5277c5d1f_0_444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g1f5277c5d1f_0_444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g1f5277c5d1f_0_444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g1f5277c5d1f_0_444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g1f5277c5d1f_0_444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1f5277c5d1f_0_444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1f5277c5d1f_0_444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g1f5277c5d1f_0_444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g1f5277c5d1f_0_444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g1f5277c5d1f_0_444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g1f5277c5d1f_0_444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g1f5277c5d1f_0_444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1f5277c5d1f_0_444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g1f5277c5d1f_0_444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g1f5277c5d1f_0_444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5277c5d1f_0_48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g1f5277c5d1f_0_488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g1f5277c5d1f_0_4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g1f5277c5d1f_0_4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g1f5277c5d1f_0_4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1f5277c5d1f_0_4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1f5277c5d1f_0_4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1f5277c5d1f_0_4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g1f5277c5d1f_0_4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1f5277c5d1f_0_4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g1f5277c5d1f_0_488"/>
          <p:cNvGrpSpPr/>
          <p:nvPr/>
        </p:nvGrpSpPr>
        <p:grpSpPr>
          <a:xfrm flipH="1" rot="10800000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g1f5277c5d1f_0_48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1f5277c5d1f_0_48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g1f5277c5d1f_0_48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g1f5277c5d1f_0_48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g1f5277c5d1f_0_48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g1f5277c5d1f_0_48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g1f5277c5d1f_0_48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g1f5277c5d1f_0_48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g1f5277c5d1f_0_48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g1f5277c5d1f_0_48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g1f5277c5d1f_0_48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g1f5277c5d1f_0_48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g1f5277c5d1f_0_48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g1f5277c5d1f_0_48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g1f5277c5d1f_0_48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g1f5277c5d1f_0_4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g1f5277c5d1f_0_48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1f5277c5d1f_0_4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g1f5277c5d1f_0_4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g1f5277c5d1f_0_4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1f5277c5d1f_0_48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1f5277c5d1f_0_48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g1f5277c5d1f_0_48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g1f5277c5d1f_0_488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g1f5277c5d1f_0_48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g1f5277c5d1f_0_48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g1f5277c5d1f_0_48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1f5277c5d1f_0_48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1f5277c5d1f_0_48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g1f5277c5d1f_0_48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1f5277c5d1f_0_48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1f5277c5d1f_0_48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g1f5277c5d1f_0_48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1f5277c5d1f_0_48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g1f5277c5d1f_0_48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1f5277c5d1f_0_48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1f5277c5d1f_0_48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g1f5277c5d1f_0_48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5277c5d1f_0_538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g1f5277c5d1f_0_538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g1f5277c5d1f_0_538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538" name="Google Shape;538;g1f5277c5d1f_0_538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39" name="Google Shape;539;g1f5277c5d1f_0_538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g1f5277c5d1f_0_53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g1f5277c5d1f_0_53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g1f5277c5d1f_0_53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1f5277c5d1f_0_53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1f5277c5d1f_0_53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1f5277c5d1f_0_53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g1f5277c5d1f_0_53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g1f5277c5d1f_0_53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g1f5277c5d1f_0_538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g1f5277c5d1f_0_53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g1f5277c5d1f_0_53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1f5277c5d1f_0_53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g1f5277c5d1f_0_53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1f5277c5d1f_0_53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g1f5277c5d1f_0_53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g1f5277c5d1f_0_53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g1f5277c5d1f_0_53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g1f5277c5d1f_0_53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g1f5277c5d1f_0_53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1f5277c5d1f_0_53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1f5277c5d1f_0_53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g1f5277c5d1f_0_53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g1f5277c5d1f_0_53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g1f5277c5d1f_0_538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g1f5277c5d1f_0_53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1f5277c5d1f_0_53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1f5277c5d1f_0_53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1f5277c5d1f_0_53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1f5277c5d1f_0_53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1f5277c5d1f_0_53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1f5277c5d1f_0_53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1f5277c5d1f_0_53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g1f5277c5d1f_0_538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g1f5277c5d1f_0_538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g1f5277c5d1f_0_53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1f5277c5d1f_0_53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1f5277c5d1f_0_53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1f5277c5d1f_0_53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g1f5277c5d1f_0_53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1f5277c5d1f_0_53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1f5277c5d1f_0_53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1f5277c5d1f_0_53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g1f5277c5d1f_0_538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583" name="Google Shape;583;g1f5277c5d1f_0_538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g1f5277c5d1f_0_538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85" name="Google Shape;585;g1f5277c5d1f_0_538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g1f5277c5d1f_0_538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7" name="Google Shape;587;g1f5277c5d1f_0_538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1f5277c5d1f_0_538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9" name="Google Shape;589;g1f5277c5d1f_0_538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g1f5277c5d1f_0_538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g1f5277c5d1f_0_53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2" name="Google Shape;592;g1f5277c5d1f_0_53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1f5277c5d1f_0_53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4" name="Google Shape;594;g1f5277c5d1f_0_53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5277c5d1f_0_599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g1f5277c5d1f_0_599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g1f5277c5d1f_0_59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1f5277c5d1f_0_59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1f5277c5d1f_0_59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1f5277c5d1f_0_59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1f5277c5d1f_0_59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1f5277c5d1f_0_59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g1f5277c5d1f_0_59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g1f5277c5d1f_0_59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g1f5277c5d1f_0_599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g1f5277c5d1f_0_59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g1f5277c5d1f_0_59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g1f5277c5d1f_0_59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1f5277c5d1f_0_59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g1f5277c5d1f_0_59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1f5277c5d1f_0_59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g1f5277c5d1f_0_59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1f5277c5d1f_0_59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1f5277c5d1f_0_59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1f5277c5d1f_0_59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1f5277c5d1f_0_59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1f5277c5d1f_0_59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1f5277c5d1f_0_59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g1f5277c5d1f_0_59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g1f5277c5d1f_0_599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5277c5d1f_0_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g1f5277c5d1f_0_9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com.br/PC-GAMER-AMD-RYZEN-4600G/dp/B0CV4K2V5S/ref=asc_df_B0CV4K2V5S/?tag=googleshopp00-20&amp;linkCode=df0&amp;hvadid=647503557310&amp;hvpos=&amp;hvnetw=g&amp;hvrand=17708787225940954498&amp;hvpone=&amp;hvptwo=&amp;hvqmt=&amp;hvdev=c&amp;hvdvcmdl=&amp;hvlocint=&amp;hvlocphy=1031442&amp;hvtargid=pla-2284439466224&amp;psc=1&amp;mcid=ab610fd37da33f14ab817a267356b32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ichau.com.br/computador-mancer-gamer-valquiria-iii-intel-i5-10400f-radeon-rx-580-8gb-16gb-ddr4-ssd-m-2-480gb-monitor-kit-perifericos-49330" TargetMode="External"/><Relationship Id="rId4" Type="http://schemas.openxmlformats.org/officeDocument/2006/relationships/hyperlink" Target="https://www.pichau.com.br/computador-mancer-gamer-valquiria-iii-intel-i5-10400f-radeon-rx-580-8gb-16gb-ddr4-ssd-m-2-480gb-monitor-kit-perifericos-49330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pichau.com.br/computador-completo-pichau-dionisio-ii-intel-i3-8100t-uhd-intel-630-16gb-ddr4-ssd-480gb-monitor-cadeira-kit-perifericos-4964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dell.com/pt-br/shop/notebooks-dell/novo-notebook-inspiron-14/spd/inspiron-14-5440-laptop/brpichbts5440hdqhw?_gl=1*1tpubfv*_up*MQ..&amp;gclid=CjwKCAjwy8i0BhAkEiwAdFaeGLIQdTNBkOteAslQ8m5BUugQJMnXqXRhQYwCYfKF3jh2a1OMBi6PRhoCQ2UQAvD_BwE&amp;gclsrc=aw.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pichau.com.br/notebook-gamer-gigabyte-aorus-15-9mf-intel-i5-12500h-15-6-fhd-8gb-ddr5-ssd-512gb-m-2-rtx-4050-6gb-aorus-15-9mf-e2br383s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samsung.com/br/computers/samsung-book/galaxy-book4-pro-14-inch-ultra-7-16gb-512gb-np940xgk-kg1br/bu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1"/>
          <p:cNvSpPr txBox="1"/>
          <p:nvPr>
            <p:ph type="ctrTitle"/>
          </p:nvPr>
        </p:nvSpPr>
        <p:spPr>
          <a:xfrm>
            <a:off x="1003650" y="1132300"/>
            <a:ext cx="70335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 sz="4100" u="sng">
                <a:solidFill>
                  <a:srgbClr val="E63B00"/>
                </a:solidFill>
              </a:rPr>
              <a:t>O</a:t>
            </a:r>
            <a:r>
              <a:rPr lang="pt-BR" sz="4100" u="sng">
                <a:solidFill>
                  <a:srgbClr val="E63B00"/>
                </a:solidFill>
              </a:rPr>
              <a:t>rçamento </a:t>
            </a:r>
            <a:endParaRPr sz="4100" u="sng">
              <a:solidFill>
                <a:srgbClr val="E63B00"/>
              </a:solidFill>
            </a:endParaRPr>
          </a:p>
          <a:p>
            <a:pPr indent="-488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B00"/>
              </a:buClr>
              <a:buSzPts val="4100"/>
              <a:buChar char="-"/>
            </a:pPr>
            <a:r>
              <a:rPr lang="pt-BR" sz="4100" u="sng">
                <a:solidFill>
                  <a:srgbClr val="E63B00"/>
                </a:solidFill>
              </a:rPr>
              <a:t>de</a:t>
            </a:r>
            <a:r>
              <a:rPr lang="pt-BR" sz="4100">
                <a:solidFill>
                  <a:srgbClr val="E63B00"/>
                </a:solidFill>
              </a:rPr>
              <a:t>  -</a:t>
            </a:r>
            <a:r>
              <a:rPr lang="pt-BR" sz="4100" u="sng">
                <a:solidFill>
                  <a:srgbClr val="E63B00"/>
                </a:solidFill>
              </a:rPr>
              <a:t> </a:t>
            </a:r>
            <a:endParaRPr sz="4100" u="sng">
              <a:solidFill>
                <a:srgbClr val="E63B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 sz="4100" u="sng">
                <a:solidFill>
                  <a:srgbClr val="E63B00"/>
                </a:solidFill>
              </a:rPr>
              <a:t>Computadores</a:t>
            </a:r>
            <a:endParaRPr sz="4100" u="sng">
              <a:solidFill>
                <a:srgbClr val="E63B00"/>
              </a:solidFill>
            </a:endParaRPr>
          </a:p>
        </p:txBody>
      </p:sp>
      <p:sp>
        <p:nvSpPr>
          <p:cNvPr id="2633" name="Google Shape;2633;p1"/>
          <p:cNvSpPr txBox="1"/>
          <p:nvPr>
            <p:ph idx="1" type="subTitle"/>
          </p:nvPr>
        </p:nvSpPr>
        <p:spPr>
          <a:xfrm>
            <a:off x="1062875" y="3197675"/>
            <a:ext cx="71367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840" u="sng"/>
              <a:t>IFC Campus Araquari</a:t>
            </a:r>
            <a:endParaRPr sz="1840" u="sng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840" u="sng"/>
              <a:t>Curso Técnico em Informática para Internet</a:t>
            </a:r>
            <a:endParaRPr sz="1840" u="sng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840" u="sng"/>
              <a:t>Disciplina: Introdução à Computação</a:t>
            </a:r>
            <a:endParaRPr sz="1840" u="sng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840" u="sng"/>
              <a:t>Prof. Me. Daniel dos Santos Jr.</a:t>
            </a:r>
            <a:endParaRPr sz="184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0" name="Google Shape;2710;g2ebea42c5eb_18_38"/>
          <p:cNvGraphicFramePr/>
          <p:nvPr/>
        </p:nvGraphicFramePr>
        <p:xfrm>
          <a:off x="110325" y="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{5534D8DB-F67B-482C-80D1-0004FD3719ED}</a:tableStyleId>
              </a:tblPr>
              <a:tblGrid>
                <a:gridCol w="2144875"/>
                <a:gridCol w="2374550"/>
                <a:gridCol w="2115825"/>
                <a:gridCol w="2288075"/>
              </a:tblGrid>
              <a:tr h="4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OPÇÃO 1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OPÇÃO 2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OPÇÃO 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3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Memória RAM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16Gb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8Gb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16Gb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0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HD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SSD M.2 de 512GB 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SSD 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M.2 de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 512Gb 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SSD de 512 Gb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Processador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Intel Core</a:t>
                      </a:r>
                      <a:r>
                        <a:rPr b="1" lang="pt-BR">
                          <a:solidFill>
                            <a:schemeClr val="lt1"/>
                          </a:solidFill>
                        </a:rPr>
                        <a:t>™ 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7 de 14ª geração 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Intel I5 de 13ª geração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Intel Core</a:t>
                      </a:r>
                      <a:r>
                        <a:rPr b="1" lang="pt-BR">
                          <a:solidFill>
                            <a:schemeClr val="lt1"/>
                          </a:solidFill>
                        </a:rPr>
                        <a:t>™</a:t>
                      </a:r>
                      <a:r>
                        <a:rPr b="1" lang="pt-BR" sz="21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Ultra 7 de 14ª geração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Monitor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4”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1700">
                          <a:solidFill>
                            <a:schemeClr val="lt1"/>
                          </a:solidFill>
                        </a:rPr>
                        <a:t>15,6"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14”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 u="none" cap="none" strike="noStrike">
                          <a:solidFill>
                            <a:schemeClr val="lt1"/>
                          </a:solidFill>
                        </a:rPr>
                        <a:t>Preço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R$ 6.999,00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R$ 7.899,99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R$ 9.999,00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0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A partir de:1,56 Kg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Cerca de: 4,38 Kg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solidFill>
                            <a:schemeClr val="lt1"/>
                          </a:solidFill>
                        </a:rPr>
                        <a:t>1,23 Kg</a:t>
                      </a:r>
                      <a:endParaRPr sz="2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000">
                <a:solidFill>
                  <a:srgbClr val="E63B00"/>
                </a:solidFill>
              </a:rPr>
              <a:t>Turma 1INFO1 - Grupo 8</a:t>
            </a:r>
            <a:endParaRPr sz="3000">
              <a:solidFill>
                <a:srgbClr val="E63B00"/>
              </a:solidFill>
            </a:endParaRPr>
          </a:p>
        </p:txBody>
      </p:sp>
      <p:sp>
        <p:nvSpPr>
          <p:cNvPr id="2639" name="Google Shape;2639;p2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Nome: </a:t>
            </a:r>
            <a:r>
              <a:rPr lang="pt-BR" sz="2400"/>
              <a:t>ARTHUR CIDRAL GARCIA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Nome: </a:t>
            </a:r>
            <a:r>
              <a:rPr lang="pt-BR" sz="2400"/>
              <a:t>MAYARA DA SILVA OLIVEIRA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Nome: </a:t>
            </a:r>
            <a:r>
              <a:rPr lang="pt-BR" sz="2400"/>
              <a:t>MIGUEL ARCANJO DA SILVA CONCEIÇÃO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2400"/>
              <a:t>Nome: </a:t>
            </a:r>
            <a:r>
              <a:rPr lang="pt-BR" sz="2400"/>
              <a:t>RAFAEL AUGUST OTTO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000">
                <a:solidFill>
                  <a:schemeClr val="lt2"/>
                </a:solidFill>
              </a:rPr>
              <a:t>Opção 1 -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45" name="Google Shape;2645;p3"/>
          <p:cNvSpPr txBox="1"/>
          <p:nvPr>
            <p:ph idx="1" type="body"/>
          </p:nvPr>
        </p:nvSpPr>
        <p:spPr>
          <a:xfrm>
            <a:off x="713225" y="131423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600"/>
              <a:t>	Este computador é o mais acessível encontrado pela nossa equipe, ele apresenta algumas vantagens e desvantagens como:</a:t>
            </a:r>
            <a:endParaRPr sz="7600"/>
          </a:p>
        </p:txBody>
      </p:sp>
      <p:sp>
        <p:nvSpPr>
          <p:cNvPr id="2646" name="Google Shape;2646;p3"/>
          <p:cNvSpPr txBox="1"/>
          <p:nvPr/>
        </p:nvSpPr>
        <p:spPr>
          <a:xfrm>
            <a:off x="830325" y="1923300"/>
            <a:ext cx="27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Preço acessível;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Estilo gamer;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16Gb de RAM;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um SSD.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7" name="Google Shape;2647;p3"/>
          <p:cNvSpPr txBox="1"/>
          <p:nvPr/>
        </p:nvSpPr>
        <p:spPr>
          <a:xfrm>
            <a:off x="2959350" y="1988100"/>
            <a:ext cx="2326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Baixo armazenamento;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Processador de geração mais antiga.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8" name="Google Shape;2648;p3"/>
          <p:cNvSpPr txBox="1"/>
          <p:nvPr/>
        </p:nvSpPr>
        <p:spPr>
          <a:xfrm>
            <a:off x="830325" y="3751975"/>
            <a:ext cx="356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 COMPUTADOR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10:53)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49" name="Google Shape;26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175" y="2164925"/>
            <a:ext cx="3688274" cy="24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4"/>
          <p:cNvSpPr txBox="1"/>
          <p:nvPr>
            <p:ph type="title"/>
          </p:nvPr>
        </p:nvSpPr>
        <p:spPr>
          <a:xfrm>
            <a:off x="576650" y="5686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000">
                <a:solidFill>
                  <a:schemeClr val="lt2"/>
                </a:solidFill>
              </a:rPr>
              <a:t>Opção 2 -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55" name="Google Shape;2655;p4"/>
          <p:cNvSpPr txBox="1"/>
          <p:nvPr>
            <p:ph idx="1" type="body"/>
          </p:nvPr>
        </p:nvSpPr>
        <p:spPr>
          <a:xfrm>
            <a:off x="713250" y="114890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900"/>
              <a:t>Este computador é um pouco mais caro porém tem um melhor desempenho no geral encontrado pela equipe, ele apresenta algumas vantagens e desvantagens como:</a:t>
            </a:r>
            <a:endParaRPr sz="1900"/>
          </a:p>
        </p:txBody>
      </p:sp>
      <p:sp>
        <p:nvSpPr>
          <p:cNvPr id="2656" name="Google Shape;2656;p4"/>
          <p:cNvSpPr txBox="1"/>
          <p:nvPr/>
        </p:nvSpPr>
        <p:spPr>
          <a:xfrm>
            <a:off x="38775" y="2042750"/>
            <a:ext cx="33678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Estilo gamer;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Além dos periféricos o Pc possui </a:t>
            </a: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mousepad</a:t>
            </a: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headset;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 possui um SSD.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7" name="Google Shape;2657;p4"/>
          <p:cNvSpPr txBox="1"/>
          <p:nvPr/>
        </p:nvSpPr>
        <p:spPr>
          <a:xfrm>
            <a:off x="3134425" y="2246875"/>
            <a:ext cx="31968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 tem um processador de uma geração um pouco mais antiga;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Pouca capacidade de armazenamento.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8" name="Google Shape;2658;p4">
            <a:hlinkClick r:id="rId3"/>
          </p:cNvPr>
          <p:cNvSpPr txBox="1"/>
          <p:nvPr/>
        </p:nvSpPr>
        <p:spPr>
          <a:xfrm>
            <a:off x="1016500" y="3880375"/>
            <a:ext cx="4331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 COMPUTADOR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9:05)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9" name="Google Shape;265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650" y="2431825"/>
            <a:ext cx="2507975" cy="2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2"/>
                </a:solidFill>
              </a:rPr>
              <a:t>Opção 3 -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65" name="Google Shape;2665;p5"/>
          <p:cNvSpPr txBox="1"/>
          <p:nvPr>
            <p:ph idx="1" type="body"/>
          </p:nvPr>
        </p:nvSpPr>
        <p:spPr>
          <a:xfrm>
            <a:off x="713225" y="1046600"/>
            <a:ext cx="77175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900"/>
              <a:t>Este computador é o mediano encontrado pela nossa equipe:</a:t>
            </a:r>
            <a:endParaRPr sz="1900"/>
          </a:p>
        </p:txBody>
      </p:sp>
      <p:sp>
        <p:nvSpPr>
          <p:cNvPr id="2666" name="Google Shape;2666;p5"/>
          <p:cNvSpPr txBox="1"/>
          <p:nvPr/>
        </p:nvSpPr>
        <p:spPr>
          <a:xfrm>
            <a:off x="908450" y="1938700"/>
            <a:ext cx="26409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Estilo gamer;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um SSD;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Além do kit de periféricos ele possui uma cadeira gamer;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7" name="Google Shape;2667;p5"/>
          <p:cNvSpPr txBox="1"/>
          <p:nvPr/>
        </p:nvSpPr>
        <p:spPr>
          <a:xfrm>
            <a:off x="3480500" y="1938700"/>
            <a:ext cx="2778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Processador de geração antiga;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Pouco armazenamento;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 executa ações muito pesadas.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68" name="Google Shape;266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900" y="1754075"/>
            <a:ext cx="2580400" cy="25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9" name="Google Shape;2669;p5"/>
          <p:cNvSpPr txBox="1"/>
          <p:nvPr/>
        </p:nvSpPr>
        <p:spPr>
          <a:xfrm>
            <a:off x="1205400" y="3975550"/>
            <a:ext cx="3825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 COMPUTADOR</a:t>
            </a:r>
            <a:endParaRPr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10:27)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4" name="Google Shape;2674;p6"/>
          <p:cNvGraphicFramePr/>
          <p:nvPr/>
        </p:nvGraphicFramePr>
        <p:xfrm>
          <a:off x="249900" y="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{5534D8DB-F67B-482C-80D1-0004FD3719ED}</a:tableStyleId>
              </a:tblPr>
              <a:tblGrid>
                <a:gridCol w="2127350"/>
                <a:gridCol w="2127350"/>
                <a:gridCol w="2091575"/>
                <a:gridCol w="2163125"/>
              </a:tblGrid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OPÇÃO 1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OPÇÃO 2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OPÇÃO </a:t>
                      </a: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Memória RAM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       16Gb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16Gb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16Gb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HD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SSD de 250Gb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SSD de 512Gb m.2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SSD de 480Gb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Processador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Amd Ryzen 5 de 4ª geração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Intel I5 de 12ª geração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Intel I3 de 8ª geração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Monitor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19”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24’’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24”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Preço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R$ 2.390,00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R$ 3.499,97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R$ 2.569,97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2ebea42c5eb_18_23"/>
          <p:cNvSpPr txBox="1"/>
          <p:nvPr>
            <p:ph type="title"/>
          </p:nvPr>
        </p:nvSpPr>
        <p:spPr>
          <a:xfrm>
            <a:off x="713250" y="403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2"/>
                </a:solidFill>
              </a:rPr>
              <a:t>Opção 1 -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80" name="Google Shape;2680;g2ebea42c5eb_18_23"/>
          <p:cNvSpPr txBox="1"/>
          <p:nvPr/>
        </p:nvSpPr>
        <p:spPr>
          <a:xfrm>
            <a:off x="663450" y="1023075"/>
            <a:ext cx="7645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notebook é o mais acessível encontrado pela nossa equipe, ele apresenta algumas vantagens e desvantagens como: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1" name="Google Shape;2681;g2ebea42c5eb_18_23"/>
          <p:cNvSpPr txBox="1"/>
          <p:nvPr/>
        </p:nvSpPr>
        <p:spPr>
          <a:xfrm>
            <a:off x="855000" y="1997975"/>
            <a:ext cx="26394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 11;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placa de vídeo;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32Gb de RAM;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Processador de última geração.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2" name="Google Shape;2682;g2ebea42c5eb_18_23"/>
          <p:cNvSpPr txBox="1"/>
          <p:nvPr/>
        </p:nvSpPr>
        <p:spPr>
          <a:xfrm>
            <a:off x="3494400" y="2037875"/>
            <a:ext cx="1983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Revestimento de alumínio 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Espessura.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83" name="Google Shape;2683;g2ebea42c5eb_18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75" y="2200445"/>
            <a:ext cx="3698500" cy="279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g2ebea42c5eb_18_23"/>
          <p:cNvSpPr txBox="1"/>
          <p:nvPr/>
        </p:nvSpPr>
        <p:spPr>
          <a:xfrm>
            <a:off x="1152475" y="3954475"/>
            <a:ext cx="279600" cy="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5" name="Google Shape;2685;g2ebea42c5eb_18_23">
            <a:hlinkClick r:id="rId4"/>
          </p:cNvPr>
          <p:cNvSpPr txBox="1"/>
          <p:nvPr/>
        </p:nvSpPr>
        <p:spPr>
          <a:xfrm>
            <a:off x="1152475" y="4136300"/>
            <a:ext cx="3861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NOTEBOOK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11:07)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2ebea42c5eb_18_28"/>
          <p:cNvSpPr txBox="1"/>
          <p:nvPr>
            <p:ph type="title"/>
          </p:nvPr>
        </p:nvSpPr>
        <p:spPr>
          <a:xfrm>
            <a:off x="610250" y="3600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2"/>
                </a:solidFill>
              </a:rPr>
              <a:t>Opção 2 -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91" name="Google Shape;2691;g2ebea42c5eb_18_28"/>
          <p:cNvSpPr txBox="1"/>
          <p:nvPr>
            <p:ph idx="1" type="body"/>
          </p:nvPr>
        </p:nvSpPr>
        <p:spPr>
          <a:xfrm>
            <a:off x="610250" y="838238"/>
            <a:ext cx="77175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900"/>
              <a:t>Este notebook é um pouco mais caro porém tem um melhor desempenho no geral encontrado pela equipe, ele apresenta algumas e desvantagens como: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92" name="Google Shape;2692;g2ebea42c5eb_18_28"/>
          <p:cNvSpPr txBox="1"/>
          <p:nvPr/>
        </p:nvSpPr>
        <p:spPr>
          <a:xfrm>
            <a:off x="610250" y="2005350"/>
            <a:ext cx="28317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 possui uma placa de vídeo RTX 4050 de 6Gb.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 abre os aplicativos mais rápido.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adaptador de 240W.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Possui placa de vídeo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3" name="Google Shape;2693;g2ebea42c5eb_18_28"/>
          <p:cNvSpPr txBox="1"/>
          <p:nvPr/>
        </p:nvSpPr>
        <p:spPr>
          <a:xfrm>
            <a:off x="3441950" y="2005350"/>
            <a:ext cx="32565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 pesa aproximadamente 4Kg.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 ser uma desvantagem as entradas deles ser na parte de trás.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Dificuldade no transporte.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94" name="Google Shape;2694;g2ebea42c5eb_18_28"/>
          <p:cNvPicPr preferRelativeResize="0"/>
          <p:nvPr/>
        </p:nvPicPr>
        <p:blipFill rotWithShape="1">
          <a:blip r:embed="rId3">
            <a:alphaModFix/>
          </a:blip>
          <a:srcRect b="17008" l="4969" r="4680" t="20460"/>
          <a:stretch/>
        </p:blipFill>
        <p:spPr>
          <a:xfrm>
            <a:off x="5856750" y="2944600"/>
            <a:ext cx="3177050" cy="21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5" name="Google Shape;2695;g2ebea42c5eb_18_28"/>
          <p:cNvSpPr txBox="1"/>
          <p:nvPr/>
        </p:nvSpPr>
        <p:spPr>
          <a:xfrm>
            <a:off x="1332225" y="3954825"/>
            <a:ext cx="3486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 COMPUTADOR</a:t>
            </a:r>
            <a:endParaRPr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10:27)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ebea42c5eb_18_33"/>
          <p:cNvSpPr txBox="1"/>
          <p:nvPr>
            <p:ph type="title"/>
          </p:nvPr>
        </p:nvSpPr>
        <p:spPr>
          <a:xfrm>
            <a:off x="562500" y="3524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2"/>
                </a:solidFill>
              </a:rPr>
              <a:t>Opção 3 - detalhamento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701" name="Google Shape;2701;g2ebea42c5eb_18_33"/>
          <p:cNvSpPr txBox="1"/>
          <p:nvPr/>
        </p:nvSpPr>
        <p:spPr>
          <a:xfrm>
            <a:off x="864000" y="946825"/>
            <a:ext cx="7416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é o notebook com o menor peso encontrado pela nossa equipe: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2" name="Google Shape;2702;g2ebea42c5eb_18_33"/>
          <p:cNvSpPr txBox="1"/>
          <p:nvPr/>
        </p:nvSpPr>
        <p:spPr>
          <a:xfrm>
            <a:off x="713225" y="1403225"/>
            <a:ext cx="34281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 11;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Tela touchscreen e </a:t>
            </a: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antirreflexo;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Processador de última geração;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Boa otimização para funções com IA;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Ajuste automático de brilho;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Extremamente leve e fino(11,6 mm).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Desempenho acima da média;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Alto desempenho para programas comuns de trabalho e entretenimento;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Bateria de longa duração.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3" name="Google Shape;2703;g2ebea42c5eb_18_33"/>
          <p:cNvSpPr txBox="1"/>
          <p:nvPr/>
        </p:nvSpPr>
        <p:spPr>
          <a:xfrm>
            <a:off x="4141325" y="1287025"/>
            <a:ext cx="36060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Desvantagens: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Revestimento de metal;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 possui placa de </a:t>
            </a: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vídeo</a:t>
            </a: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dedicada;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 possui um bom desempenho em jogos;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Demora para carga completa.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04" name="Google Shape;2704;g2ebea42c5eb_18_33"/>
          <p:cNvPicPr preferRelativeResize="0"/>
          <p:nvPr/>
        </p:nvPicPr>
        <p:blipFill rotWithShape="1">
          <a:blip r:embed="rId3">
            <a:alphaModFix/>
          </a:blip>
          <a:srcRect b="9618" l="10595" r="10278" t="10291"/>
          <a:stretch/>
        </p:blipFill>
        <p:spPr>
          <a:xfrm>
            <a:off x="4946275" y="2575075"/>
            <a:ext cx="3180675" cy="25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g2ebea42c5eb_18_33"/>
          <p:cNvSpPr txBox="1"/>
          <p:nvPr/>
        </p:nvSpPr>
        <p:spPr>
          <a:xfrm>
            <a:off x="1162100" y="4178550"/>
            <a:ext cx="360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DO COMPUTADOR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(Acesso em: 13 de Julho de 2024, às 18:46)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