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mailto:rafael.august.otto.ifc@gmail.com" TargetMode="External"/><Relationship Id="rId5" Type="http://schemas.openxmlformats.org/officeDocument/2006/relationships/hyperlink" Target="https://www.linkedin.com/in/rafael-august-otto-3809282b7?lipi=urn%3Ali%3Apage%3Ad_flagship3_profile_view_base_contact_details%3Bl0JOnUPbSEGXiHUTWgyE7w%3D%3D" TargetMode="External"/><Relationship Id="rId6" Type="http://schemas.openxmlformats.org/officeDocument/2006/relationships/hyperlink" Target="http://lattes.cnpq.br/7909957241199998" TargetMode="External"/><Relationship Id="rId7" Type="http://schemas.openxmlformats.org/officeDocument/2006/relationships/hyperlink" Target="https://github.com/rafael-ot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67799" cy="1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51375" y="126925"/>
            <a:ext cx="4681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Nome: Rafael August Otto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Turma: 1INFO1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Matrícula: 2024311879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E-mail: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rafael.august.otto.ifc@gmail.com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Linkedin: </a:t>
            </a:r>
            <a:r>
              <a:rPr lang="pt-BR" sz="1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linkedin.com/in/rafael-august-otto-3809282b7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Lattes: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http://lattes.cnpq.br/7909957241199998</a:t>
            </a:r>
            <a:r>
              <a:rPr lang="pt-BR">
                <a:solidFill>
                  <a:schemeClr val="dk2"/>
                </a:solidFill>
              </a:rPr>
              <a:t> </a:t>
            </a:r>
            <a:endParaRPr>
              <a:solidFill>
                <a:srgbClr val="326C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26C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Github: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https://github.com/rafael-otto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