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74" r:id="rId4"/>
    <p:sldId id="290" r:id="rId5"/>
    <p:sldId id="299" r:id="rId6"/>
    <p:sldId id="300" r:id="rId7"/>
    <p:sldId id="291" r:id="rId8"/>
    <p:sldId id="292" r:id="rId9"/>
    <p:sldId id="280" r:id="rId10"/>
    <p:sldId id="301" r:id="rId11"/>
    <p:sldId id="293" r:id="rId12"/>
    <p:sldId id="284" r:id="rId13"/>
    <p:sldId id="298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961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Desenvolvimento</a:t>
          </a:r>
          <a:endParaRPr lang="pt-BR" sz="1800" b="0" i="0" noProof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Stakeholder</a:t>
          </a:r>
          <a:br>
            <a:rPr lang="en-US" sz="1800" b="0" i="0" dirty="0" smtClean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[Priscila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Silveira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]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Deploy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Rafael Ravena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DADEE461-B9C7-4E4D-8F76-C4BEE058565B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Ambiente</a:t>
          </a:r>
          <a:endParaRPr lang="pt-BR" sz="1800" b="0" i="0" noProof="0" dirty="0">
            <a:latin typeface="Corbel"/>
            <a:ea typeface="+mn-ea"/>
            <a:cs typeface="+mn-cs"/>
          </a:endParaRPr>
        </a:p>
      </dgm:t>
    </dgm:pt>
    <dgm:pt modelId="{DBFD308D-4184-4A3D-B3A9-DAB69C287E06}" type="parTrans" cxnId="{F2A74F4D-E89E-4A53-B841-441FF129E762}">
      <dgm:prSet/>
      <dgm:spPr/>
      <dgm:t>
        <a:bodyPr/>
        <a:lstStyle/>
        <a:p>
          <a:endParaRPr lang="en-US"/>
        </a:p>
      </dgm:t>
    </dgm:pt>
    <dgm:pt modelId="{D1A547C0-8B30-44BD-9102-3FF9FB549C46}" type="sibTrans" cxnId="{F2A74F4D-E89E-4A53-B841-441FF129E762}">
      <dgm:prSet/>
      <dgm:spPr/>
      <dgm:t>
        <a:bodyPr/>
        <a:lstStyle/>
        <a:p>
          <a:endParaRPr lang="en-US"/>
        </a:p>
      </dgm:t>
    </dgm:pt>
    <dgm:pt modelId="{0BE46394-9073-455F-A915-BC45C59B949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Desenvolvedores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1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Junior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1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Pleno</a:t>
          </a:r>
          <a:r>
            <a:rPr lang="en-US" sz="1800" b="0" i="0" dirty="0" smtClean="0">
              <a:latin typeface="Corbel"/>
              <a:ea typeface="+mn-ea"/>
              <a:cs typeface="+mn-cs"/>
            </a:rPr>
            <a:t/>
          </a:r>
          <a:br>
            <a:rPr lang="en-US" sz="1800" b="0" i="0" dirty="0" smtClean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1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Senior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FF7DF31D-D9F0-466D-9FDD-E717FEFC15E2}" type="parTrans" cxnId="{45A6D86B-87CB-475B-A9AD-9291E0530637}">
      <dgm:prSet/>
      <dgm:spPr/>
      <dgm:t>
        <a:bodyPr/>
        <a:lstStyle/>
        <a:p>
          <a:endParaRPr lang="pt-BR"/>
        </a:p>
      </dgm:t>
    </dgm:pt>
    <dgm:pt modelId="{7E8DA42A-879A-4C2A-9EE3-EC9D14725B13}" type="sibTrans" cxnId="{45A6D86B-87CB-475B-A9AD-9291E0530637}">
      <dgm:prSet/>
      <dgm:spPr/>
      <dgm:t>
        <a:bodyPr/>
        <a:lstStyle/>
        <a:p>
          <a:endParaRPr lang="pt-BR"/>
        </a:p>
      </dgm:t>
    </dgm:pt>
    <dgm:pt modelId="{FDB4610F-1EB9-4E50-A0A0-CBE72ABDC5C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Gerente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projetos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[Rafael Ravena]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32A6C8FB-AA0F-4B76-AB2B-CF910417669B}" type="parTrans" cxnId="{E301B7DB-6B63-4FBA-B227-4387149F54F2}">
      <dgm:prSet/>
      <dgm:spPr/>
      <dgm:t>
        <a:bodyPr/>
        <a:lstStyle/>
        <a:p>
          <a:endParaRPr lang="pt-BR"/>
        </a:p>
      </dgm:t>
    </dgm:pt>
    <dgm:pt modelId="{FEA05FC0-FB2C-417A-85E0-BBE5FE336558}" type="sibTrans" cxnId="{E301B7DB-6B63-4FBA-B227-4387149F54F2}">
      <dgm:prSet/>
      <dgm:spPr/>
      <dgm:t>
        <a:bodyPr/>
        <a:lstStyle/>
        <a:p>
          <a:endParaRPr lang="pt-BR"/>
        </a:p>
      </dgm:t>
    </dgm:pt>
    <dgm:pt modelId="{97CB0821-B62B-48A5-8E52-A2AAE414506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Servidor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web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DE8696CF-9268-4A86-BC70-B62FB0793AD3}" type="parTrans" cxnId="{02DF643A-8999-4B00-AED1-459CF2C130C4}">
      <dgm:prSet/>
      <dgm:spPr/>
      <dgm:t>
        <a:bodyPr/>
        <a:lstStyle/>
        <a:p>
          <a:endParaRPr lang="pt-BR"/>
        </a:p>
      </dgm:t>
    </dgm:pt>
    <dgm:pt modelId="{347389F8-DA56-4B36-8A81-31D4B56EB004}" type="sibTrans" cxnId="{02DF643A-8999-4B00-AED1-459CF2C130C4}">
      <dgm:prSet/>
      <dgm:spPr/>
      <dgm:t>
        <a:bodyPr/>
        <a:lstStyle/>
        <a:p>
          <a:endParaRPr lang="pt-BR"/>
        </a:p>
      </dgm:t>
    </dgm:pt>
    <dgm:pt modelId="{EF5BBB39-5142-4F65-B831-716F5EE04D24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SQL server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FB6FC9FD-47D9-4AFC-BA32-967797F9B768}" type="parTrans" cxnId="{8BD73683-02AA-4A28-AE9F-6AC08C118BB6}">
      <dgm:prSet/>
      <dgm:spPr/>
      <dgm:t>
        <a:bodyPr/>
        <a:lstStyle/>
        <a:p>
          <a:endParaRPr lang="pt-BR"/>
        </a:p>
      </dgm:t>
    </dgm:pt>
    <dgm:pt modelId="{25EF1932-C02A-4D0D-8FF5-B26485142680}" type="sibTrans" cxnId="{8BD73683-02AA-4A28-AE9F-6AC08C118BB6}">
      <dgm:prSet/>
      <dgm:spPr/>
      <dgm:t>
        <a:bodyPr/>
        <a:lstStyle/>
        <a:p>
          <a:endParaRPr lang="pt-BR"/>
        </a:p>
      </dgm:t>
    </dgm:pt>
    <dgm:pt modelId="{37728ABD-7C7B-4623-9198-4EECA251CAF5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.Net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 framework 4.0+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6EF4AED-7497-4043-9DAB-B0EC7D7CD5E6}" type="parTrans" cxnId="{B216F703-DC2C-402C-8DCE-29C1F8B93A41}">
      <dgm:prSet/>
      <dgm:spPr/>
      <dgm:t>
        <a:bodyPr/>
        <a:lstStyle/>
        <a:p>
          <a:endParaRPr lang="pt-BR"/>
        </a:p>
      </dgm:t>
    </dgm:pt>
    <dgm:pt modelId="{E59E3BBE-ED89-433E-9A85-7C8224275EE6}" type="sibTrans" cxnId="{B216F703-DC2C-402C-8DCE-29C1F8B93A41}">
      <dgm:prSet/>
      <dgm:spPr/>
      <dgm:t>
        <a:bodyPr/>
        <a:lstStyle/>
        <a:p>
          <a:endParaRPr lang="pt-BR"/>
        </a:p>
      </dgm:t>
    </dgm:pt>
    <dgm:pt modelId="{088702D7-C3C2-44EB-A581-1C5EC9F3D5A9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Microsoft MVC 3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F234163E-B6A6-4FAB-825D-830F8914D2E9}" type="parTrans" cxnId="{E13FA19B-0CEC-453D-A012-25558003D0F0}">
      <dgm:prSet/>
      <dgm:spPr/>
      <dgm:t>
        <a:bodyPr/>
        <a:lstStyle/>
        <a:p>
          <a:endParaRPr lang="pt-BR"/>
        </a:p>
      </dgm:t>
    </dgm:pt>
    <dgm:pt modelId="{70719D7A-0F5F-4336-80D7-00ECF254E246}" type="sibTrans" cxnId="{E13FA19B-0CEC-453D-A012-25558003D0F0}">
      <dgm:prSet/>
      <dgm:spPr/>
      <dgm:t>
        <a:bodyPr/>
        <a:lstStyle/>
        <a:p>
          <a:endParaRPr lang="pt-BR"/>
        </a:p>
      </dgm:t>
    </dgm:pt>
    <dgm:pt modelId="{DCA19088-AE56-4220-8394-7108C8AD60E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Acesso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protocolo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http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2D99B5E5-D965-4315-8AFF-C7C277D003B1}" type="parTrans" cxnId="{76589A8C-4015-4D14-9351-E5E419F7DCEB}">
      <dgm:prSet/>
      <dgm:spPr/>
      <dgm:t>
        <a:bodyPr/>
        <a:lstStyle/>
        <a:p>
          <a:endParaRPr lang="pt-BR"/>
        </a:p>
      </dgm:t>
    </dgm:pt>
    <dgm:pt modelId="{EA24069A-288C-4789-8479-5E406084DACE}" type="sibTrans" cxnId="{76589A8C-4015-4D14-9351-E5E419F7DCEB}">
      <dgm:prSet/>
      <dgm:spPr/>
      <dgm:t>
        <a:bodyPr/>
        <a:lstStyle/>
        <a:p>
          <a:endParaRPr lang="pt-BR"/>
        </a:p>
      </dgm:t>
    </dgm:pt>
    <dgm:pt modelId="{F809EDFA-07CB-4922-98F5-D5B8D8462579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Área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tecnologia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Villa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Bisutti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71A7EBD7-A88F-4D34-A354-D90385F01BA2}" type="parTrans" cxnId="{8BD7F915-FE5E-4E42-8D9A-9989966D3ED2}">
      <dgm:prSet/>
      <dgm:spPr/>
      <dgm:t>
        <a:bodyPr/>
        <a:lstStyle/>
        <a:p>
          <a:endParaRPr lang="pt-BR"/>
        </a:p>
      </dgm:t>
    </dgm:pt>
    <dgm:pt modelId="{F7AE959D-39C5-44EB-A8F3-77C2C21330A6}" type="sibTrans" cxnId="{8BD7F915-FE5E-4E42-8D9A-9989966D3ED2}">
      <dgm:prSet/>
      <dgm:spPr/>
      <dgm:t>
        <a:bodyPr/>
        <a:lstStyle/>
        <a:p>
          <a:endParaRPr lang="pt-BR"/>
        </a:p>
      </dgm:t>
    </dgm:pt>
    <dgm:pt modelId="{D33E6191-DE87-4549-B8DE-CD503D8F0832}">
      <dgm:prSet phldrT="[Text]"/>
      <dgm:spPr/>
      <dgm:t>
        <a:bodyPr/>
        <a:lstStyle/>
        <a:p>
          <a:r>
            <a:rPr lang="en-US" b="0" i="0" smtClean="0">
              <a:latin typeface="Corbel"/>
              <a:ea typeface="+mn-ea"/>
              <a:cs typeface="+mn-cs"/>
            </a:rPr>
            <a:t>Área de tecnologia Villa Bisutti</a:t>
          </a:r>
          <a:endParaRPr lang="en-US" b="0" i="0" dirty="0">
            <a:latin typeface="Corbel"/>
            <a:ea typeface="+mn-ea"/>
            <a:cs typeface="+mn-cs"/>
          </a:endParaRPr>
        </a:p>
      </dgm:t>
    </dgm:pt>
    <dgm:pt modelId="{D9792170-E0F1-4D26-8708-06D1B5F6B01A}" type="parTrans" cxnId="{B89D2301-543C-409A-8FA6-1ED3A3C6EAB6}">
      <dgm:prSet/>
      <dgm:spPr/>
      <dgm:t>
        <a:bodyPr/>
        <a:lstStyle/>
        <a:p>
          <a:endParaRPr lang="pt-BR"/>
        </a:p>
      </dgm:t>
    </dgm:pt>
    <dgm:pt modelId="{B2883650-C593-4B2E-9F5F-46A1023D113C}" type="sibTrans" cxnId="{B89D2301-543C-409A-8FA6-1ED3A3C6EAB6}">
      <dgm:prSet/>
      <dgm:spPr/>
      <dgm:t>
        <a:bodyPr/>
        <a:lstStyle/>
        <a:p>
          <a:endParaRPr lang="pt-BR"/>
        </a:p>
      </dgm:t>
    </dgm:pt>
    <dgm:pt modelId="{3405F2ED-3462-4F2B-88D6-805C42723035}">
      <dgm:prSet/>
      <dgm:spPr/>
      <dgm:t>
        <a:bodyPr/>
        <a:lstStyle/>
        <a:p>
          <a:r>
            <a:rPr lang="pt-BR" b="0" i="0" noProof="0" dirty="0" smtClean="0">
              <a:latin typeface="Corbel"/>
              <a:ea typeface="+mn-ea"/>
              <a:cs typeface="+mn-cs"/>
            </a:rPr>
            <a:t>Testes</a:t>
          </a:r>
          <a:endParaRPr lang="pt-BR" b="0" i="0" noProof="0" dirty="0">
            <a:latin typeface="Corbel"/>
            <a:ea typeface="+mn-ea"/>
            <a:cs typeface="+mn-cs"/>
          </a:endParaRPr>
        </a:p>
      </dgm:t>
    </dgm:pt>
    <dgm:pt modelId="{FD56C76F-6519-4379-97B9-DE602957A43C}" type="parTrans" cxnId="{B678CBAF-4EEE-471C-9DCC-915472167BDA}">
      <dgm:prSet/>
      <dgm:spPr/>
      <dgm:t>
        <a:bodyPr/>
        <a:lstStyle/>
        <a:p>
          <a:endParaRPr lang="pt-BR"/>
        </a:p>
      </dgm:t>
    </dgm:pt>
    <dgm:pt modelId="{3A55FBF8-9B63-4CE7-B78F-FF753A853B44}" type="sibTrans" cxnId="{B678CBAF-4EEE-471C-9DCC-915472167BDA}">
      <dgm:prSet/>
      <dgm:spPr/>
      <dgm:t>
        <a:bodyPr/>
        <a:lstStyle/>
        <a:p>
          <a:endParaRPr lang="pt-BR"/>
        </a:p>
      </dgm:t>
    </dgm:pt>
    <dgm:pt modelId="{1ABA25EB-1203-4D61-B9D2-FF1707A0DB9E}">
      <dgm:prSet/>
      <dgm:spPr/>
      <dgm:t>
        <a:bodyPr/>
        <a:lstStyle/>
        <a:p>
          <a:r>
            <a:rPr lang="pt-BR" b="0" i="0" noProof="0" smtClean="0">
              <a:latin typeface="Corbel"/>
              <a:ea typeface="+mn-ea"/>
              <a:cs typeface="+mn-cs"/>
            </a:rPr>
            <a:t>Stakeholder</a:t>
          </a:r>
          <a:endParaRPr lang="pt-BR" b="0" i="0" noProof="0" dirty="0">
            <a:latin typeface="Corbel"/>
            <a:ea typeface="+mn-ea"/>
            <a:cs typeface="+mn-cs"/>
          </a:endParaRPr>
        </a:p>
      </dgm:t>
    </dgm:pt>
    <dgm:pt modelId="{12B28D1E-F966-4796-9C05-038C45440275}" type="parTrans" cxnId="{EEFF7152-E1B4-43E6-84E3-FA60B6A04090}">
      <dgm:prSet/>
      <dgm:spPr/>
      <dgm:t>
        <a:bodyPr/>
        <a:lstStyle/>
        <a:p>
          <a:endParaRPr lang="pt-BR"/>
        </a:p>
      </dgm:t>
    </dgm:pt>
    <dgm:pt modelId="{FE355395-071E-435C-91DE-13B8CAD264C6}" type="sibTrans" cxnId="{EEFF7152-E1B4-43E6-84E3-FA60B6A04090}">
      <dgm:prSet/>
      <dgm:spPr/>
      <dgm:t>
        <a:bodyPr/>
        <a:lstStyle/>
        <a:p>
          <a:endParaRPr lang="pt-BR"/>
        </a:p>
      </dgm:t>
    </dgm:pt>
    <dgm:pt modelId="{BCD04A0D-07F1-4078-88C0-EB4AAEB70E9D}">
      <dgm:prSet/>
      <dgm:spPr/>
      <dgm:t>
        <a:bodyPr/>
        <a:lstStyle/>
        <a:p>
          <a:r>
            <a:rPr lang="pt-BR" b="0" i="0" noProof="0" smtClean="0">
              <a:latin typeface="Corbel"/>
              <a:ea typeface="+mn-ea"/>
              <a:cs typeface="+mn-cs"/>
            </a:rPr>
            <a:t>1 profissional produção</a:t>
          </a:r>
          <a:endParaRPr lang="pt-BR" b="0" i="0" noProof="0" dirty="0">
            <a:latin typeface="Corbel"/>
            <a:ea typeface="+mn-ea"/>
            <a:cs typeface="+mn-cs"/>
          </a:endParaRPr>
        </a:p>
      </dgm:t>
    </dgm:pt>
    <dgm:pt modelId="{1D0F8FC9-28AE-48CF-9E82-DB0D6BB99E2C}" type="parTrans" cxnId="{2EAD9805-63A6-4E8D-9762-243C2D6B65EE}">
      <dgm:prSet/>
      <dgm:spPr/>
      <dgm:t>
        <a:bodyPr/>
        <a:lstStyle/>
        <a:p>
          <a:endParaRPr lang="pt-BR"/>
        </a:p>
      </dgm:t>
    </dgm:pt>
    <dgm:pt modelId="{FB63A6B0-0C97-4163-9B7B-23A1D40980D7}" type="sibTrans" cxnId="{2EAD9805-63A6-4E8D-9762-243C2D6B65EE}">
      <dgm:prSet/>
      <dgm:spPr/>
      <dgm:t>
        <a:bodyPr/>
        <a:lstStyle/>
        <a:p>
          <a:endParaRPr lang="pt-BR"/>
        </a:p>
      </dgm:t>
    </dgm:pt>
    <dgm:pt modelId="{642B3049-AD69-48F8-9624-9857450FDEC5}">
      <dgm:prSet/>
      <dgm:spPr/>
      <dgm:t>
        <a:bodyPr/>
        <a:lstStyle/>
        <a:p>
          <a:r>
            <a:rPr lang="pt-BR" b="0" i="0" noProof="0" smtClean="0">
              <a:latin typeface="Corbel"/>
              <a:ea typeface="+mn-ea"/>
              <a:cs typeface="+mn-cs"/>
            </a:rPr>
            <a:t>1 profissional planejamento</a:t>
          </a:r>
          <a:endParaRPr lang="pt-BR" b="0" i="0" noProof="0" dirty="0">
            <a:latin typeface="Corbel"/>
            <a:ea typeface="+mn-ea"/>
            <a:cs typeface="+mn-cs"/>
          </a:endParaRPr>
        </a:p>
      </dgm:t>
    </dgm:pt>
    <dgm:pt modelId="{8687C9F6-FBA0-40CE-955E-FA1E3EF1DBDE}" type="parTrans" cxnId="{F695F58D-0868-4233-B637-CB5199FE00AF}">
      <dgm:prSet/>
      <dgm:spPr/>
      <dgm:t>
        <a:bodyPr/>
        <a:lstStyle/>
        <a:p>
          <a:endParaRPr lang="pt-BR"/>
        </a:p>
      </dgm:t>
    </dgm:pt>
    <dgm:pt modelId="{7B1E4E47-6468-42C6-A1D0-664A9EFF01F7}" type="sibTrans" cxnId="{F695F58D-0868-4233-B637-CB5199FE00AF}">
      <dgm:prSet/>
      <dgm:spPr/>
      <dgm:t>
        <a:bodyPr/>
        <a:lstStyle/>
        <a:p>
          <a:endParaRPr lang="pt-BR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310209CF-F72E-47A1-8BAC-CB5C37657D83}" type="pres">
      <dgm:prSet presAssocID="{FDB4610F-1EB9-4E50-A0A0-CBE72ABDC5C6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868536-FFEF-4147-BF48-6AAE917A7E97}" type="pres">
      <dgm:prSet presAssocID="{FDB4610F-1EB9-4E50-A0A0-CBE72ABDC5C6}" presName="aSpace2" presStyleCnt="0"/>
      <dgm:spPr/>
    </dgm:pt>
    <dgm:pt modelId="{55DB4CD5-4A99-443F-BFDD-62C39E4418B1}" type="pres">
      <dgm:prSet presAssocID="{0BE46394-9073-455F-A915-BC45C59B949C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144690A0-3A60-4675-BA35-6AA8DAF53BCF}" type="pres">
      <dgm:prSet presAssocID="{DADEE461-B9C7-4E4D-8F76-C4BEE058565B}" presName="compNode" presStyleCnt="0"/>
      <dgm:spPr/>
    </dgm:pt>
    <dgm:pt modelId="{D473E531-D125-469C-87A6-33F7D5E8F115}" type="pres">
      <dgm:prSet presAssocID="{DADEE461-B9C7-4E4D-8F76-C4BEE058565B}" presName="aNode" presStyleLbl="bgShp" presStyleIdx="1" presStyleCnt="4"/>
      <dgm:spPr/>
      <dgm:t>
        <a:bodyPr/>
        <a:lstStyle/>
        <a:p>
          <a:endParaRPr lang="en-US"/>
        </a:p>
      </dgm:t>
    </dgm:pt>
    <dgm:pt modelId="{FAA74DE5-4B5D-4A3C-B4A0-F426ACCBD9E4}" type="pres">
      <dgm:prSet presAssocID="{DADEE461-B9C7-4E4D-8F76-C4BEE058565B}" presName="textNode" presStyleLbl="bgShp" presStyleIdx="1" presStyleCnt="4"/>
      <dgm:spPr/>
      <dgm:t>
        <a:bodyPr/>
        <a:lstStyle/>
        <a:p>
          <a:endParaRPr lang="en-US"/>
        </a:p>
      </dgm:t>
    </dgm:pt>
    <dgm:pt modelId="{DF18FC3D-4823-4D45-9CFE-41B7B5561571}" type="pres">
      <dgm:prSet presAssocID="{DADEE461-B9C7-4E4D-8F76-C4BEE058565B}" presName="compChildNode" presStyleCnt="0"/>
      <dgm:spPr/>
    </dgm:pt>
    <dgm:pt modelId="{919D7678-E6E0-476A-B5BC-63494CB38EAC}" type="pres">
      <dgm:prSet presAssocID="{DADEE461-B9C7-4E4D-8F76-C4BEE058565B}" presName="theInnerList" presStyleCnt="0"/>
      <dgm:spPr/>
    </dgm:pt>
    <dgm:pt modelId="{63F9793A-D4C9-4C61-8B12-B5F36DEE64AD}" type="pres">
      <dgm:prSet presAssocID="{97CB0821-B62B-48A5-8E52-A2AAE4145068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8F2EDC-6648-4D91-8E1A-5A3B20682333}" type="pres">
      <dgm:prSet presAssocID="{97CB0821-B62B-48A5-8E52-A2AAE4145068}" presName="aSpace2" presStyleCnt="0"/>
      <dgm:spPr/>
    </dgm:pt>
    <dgm:pt modelId="{F2965586-08A1-420C-8E1C-820559843C6A}" type="pres">
      <dgm:prSet presAssocID="{F809EDFA-07CB-4922-98F5-D5B8D8462579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F4DAE2-E50A-4993-98AD-AEF91FEA848A}" type="pres">
      <dgm:prSet presAssocID="{DADEE461-B9C7-4E4D-8F76-C4BEE058565B}" presName="aSpace" presStyleCnt="0"/>
      <dgm:spPr/>
    </dgm:pt>
    <dgm:pt modelId="{979CCAF8-1A59-4027-9B6C-3EB679448804}" type="pres">
      <dgm:prSet presAssocID="{3405F2ED-3462-4F2B-88D6-805C42723035}" presName="compNode" presStyleCnt="0"/>
      <dgm:spPr/>
    </dgm:pt>
    <dgm:pt modelId="{97C61C47-AF10-4D2C-A02E-E4BB7C5E87B1}" type="pres">
      <dgm:prSet presAssocID="{3405F2ED-3462-4F2B-88D6-805C42723035}" presName="aNode" presStyleLbl="bgShp" presStyleIdx="2" presStyleCnt="4"/>
      <dgm:spPr/>
      <dgm:t>
        <a:bodyPr/>
        <a:lstStyle/>
        <a:p>
          <a:endParaRPr lang="pt-BR"/>
        </a:p>
      </dgm:t>
    </dgm:pt>
    <dgm:pt modelId="{59D22037-CC3E-42C6-8D43-632CB745AB24}" type="pres">
      <dgm:prSet presAssocID="{3405F2ED-3462-4F2B-88D6-805C42723035}" presName="textNode" presStyleLbl="bgShp" presStyleIdx="2" presStyleCnt="4"/>
      <dgm:spPr/>
      <dgm:t>
        <a:bodyPr/>
        <a:lstStyle/>
        <a:p>
          <a:endParaRPr lang="pt-BR"/>
        </a:p>
      </dgm:t>
    </dgm:pt>
    <dgm:pt modelId="{83444365-F07B-44C6-AAC7-9D7FFEC54989}" type="pres">
      <dgm:prSet presAssocID="{3405F2ED-3462-4F2B-88D6-805C42723035}" presName="compChildNode" presStyleCnt="0"/>
      <dgm:spPr/>
    </dgm:pt>
    <dgm:pt modelId="{FBB08DB0-8BD0-4ECF-A50E-00C3792C2549}" type="pres">
      <dgm:prSet presAssocID="{3405F2ED-3462-4F2B-88D6-805C42723035}" presName="theInnerList" presStyleCnt="0"/>
      <dgm:spPr/>
    </dgm:pt>
    <dgm:pt modelId="{8D9FC76C-E7A8-41E3-9072-F20570569AB2}" type="pres">
      <dgm:prSet presAssocID="{1ABA25EB-1203-4D61-B9D2-FF1707A0DB9E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BC4913-D2FC-4F05-9C74-8206AC8F7971}" type="pres">
      <dgm:prSet presAssocID="{1ABA25EB-1203-4D61-B9D2-FF1707A0DB9E}" presName="aSpace2" presStyleCnt="0"/>
      <dgm:spPr/>
    </dgm:pt>
    <dgm:pt modelId="{B64BB6E3-7D1D-4560-A92A-D2298C1A17AA}" type="pres">
      <dgm:prSet presAssocID="{BCD04A0D-07F1-4078-88C0-EB4AAEB70E9D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391A00-AEAB-4F06-A850-320403D3EC99}" type="pres">
      <dgm:prSet presAssocID="{BCD04A0D-07F1-4078-88C0-EB4AAEB70E9D}" presName="aSpace2" presStyleCnt="0"/>
      <dgm:spPr/>
    </dgm:pt>
    <dgm:pt modelId="{EBDF6FFE-5835-42B4-AB48-4B2DA2815297}" type="pres">
      <dgm:prSet presAssocID="{642B3049-AD69-48F8-9624-9857450FDEC5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38E321-887E-4BAF-96B2-0ED06105B6A4}" type="pres">
      <dgm:prSet presAssocID="{3405F2ED-3462-4F2B-88D6-805C42723035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3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3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7FC3E588-D60C-45D1-BFEF-CED41F7668DA}" type="pres">
      <dgm:prSet presAssocID="{D33E6191-DE87-4549-B8DE-CD503D8F0832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2C5C996-9C94-417E-BABE-CF0F14488B04}" type="presOf" srcId="{088702D7-C3C2-44EB-A581-1C5EC9F3D5A9}" destId="{63F9793A-D4C9-4C61-8B12-B5F36DEE64AD}" srcOrd="0" destOrd="3" presId="urn:microsoft.com/office/officeart/2005/8/layout/lProcess2"/>
    <dgm:cxn modelId="{76589A8C-4015-4D14-9351-E5E419F7DCEB}" srcId="{97CB0821-B62B-48A5-8E52-A2AAE4145068}" destId="{DCA19088-AE56-4220-8394-7108C8AD60E7}" srcOrd="3" destOrd="0" parTransId="{2D99B5E5-D965-4315-8AFF-C7C277D003B1}" sibTransId="{EA24069A-288C-4789-8479-5E406084DACE}"/>
    <dgm:cxn modelId="{F695F58D-0868-4233-B637-CB5199FE00AF}" srcId="{3405F2ED-3462-4F2B-88D6-805C42723035}" destId="{642B3049-AD69-48F8-9624-9857450FDEC5}" srcOrd="2" destOrd="0" parTransId="{8687C9F6-FBA0-40CE-955E-FA1E3EF1DBDE}" sibTransId="{7B1E4E47-6468-42C6-A1D0-664A9EFF01F7}"/>
    <dgm:cxn modelId="{8BD73683-02AA-4A28-AE9F-6AC08C118BB6}" srcId="{97CB0821-B62B-48A5-8E52-A2AAE4145068}" destId="{EF5BBB39-5142-4F65-B831-716F5EE04D24}" srcOrd="0" destOrd="0" parTransId="{FB6FC9FD-47D9-4AFC-BA32-967797F9B768}" sibTransId="{25EF1932-C02A-4D0D-8FF5-B26485142680}"/>
    <dgm:cxn modelId="{8F29A616-68CC-4CD0-AE8B-6DFC99106E57}" type="presOf" srcId="{642B3049-AD69-48F8-9624-9857450FDEC5}" destId="{EBDF6FFE-5835-42B4-AB48-4B2DA2815297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0CCF7768-3DBE-4E5F-A094-38EFAB81E3BB}" type="presOf" srcId="{D33E6191-DE87-4549-B8DE-CD503D8F0832}" destId="{7FC3E588-D60C-45D1-BFEF-CED41F7668DA}" srcOrd="0" destOrd="0" presId="urn:microsoft.com/office/officeart/2005/8/layout/lProcess2"/>
    <dgm:cxn modelId="{F2A74F4D-E89E-4A53-B841-441FF129E762}" srcId="{DF4857E7-5C40-4E4D-8F9E-0F40BE240B2F}" destId="{DADEE461-B9C7-4E4D-8F76-C4BEE058565B}" srcOrd="1" destOrd="0" parTransId="{DBFD308D-4184-4A3D-B3A9-DAB69C287E06}" sibTransId="{D1A547C0-8B30-44BD-9102-3FF9FB549C46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2F4C9E0F-A2E6-4DF0-8B7E-8C2F9F65F745}" type="presOf" srcId="{FDB4610F-1EB9-4E50-A0A0-CBE72ABDC5C6}" destId="{310209CF-F72E-47A1-8BAC-CB5C37657D83}" srcOrd="0" destOrd="0" presId="urn:microsoft.com/office/officeart/2005/8/layout/lProcess2"/>
    <dgm:cxn modelId="{3E207963-ABBE-4B01-B24D-4519453A6BCA}" type="presOf" srcId="{DCA19088-AE56-4220-8394-7108C8AD60E7}" destId="{63F9793A-D4C9-4C61-8B12-B5F36DEE64AD}" srcOrd="0" destOrd="4" presId="urn:microsoft.com/office/officeart/2005/8/layout/lProcess2"/>
    <dgm:cxn modelId="{B678CBAF-4EEE-471C-9DCC-915472167BDA}" srcId="{DF4857E7-5C40-4E4D-8F9E-0F40BE240B2F}" destId="{3405F2ED-3462-4F2B-88D6-805C42723035}" srcOrd="2" destOrd="0" parTransId="{FD56C76F-6519-4379-97B9-DE602957A43C}" sibTransId="{3A55FBF8-9B63-4CE7-B78F-FF753A853B44}"/>
    <dgm:cxn modelId="{93FB1704-AA68-4CF4-9D51-395E11A4080A}" type="presOf" srcId="{3405F2ED-3462-4F2B-88D6-805C42723035}" destId="{97C61C47-AF10-4D2C-A02E-E4BB7C5E87B1}" srcOrd="0" destOrd="0" presId="urn:microsoft.com/office/officeart/2005/8/layout/lProcess2"/>
    <dgm:cxn modelId="{18CF126B-0B84-466A-8154-5E4FFA7A1973}" type="presOf" srcId="{0F9F144E-5A69-4079-9CFE-833FB141B5B7}" destId="{9046789A-6150-4534-817A-88A1F11F0BDA}" srcOrd="0" destOrd="0" presId="urn:microsoft.com/office/officeart/2005/8/layout/lProcess2"/>
    <dgm:cxn modelId="{8BD7F915-FE5E-4E42-8D9A-9989966D3ED2}" srcId="{DADEE461-B9C7-4E4D-8F76-C4BEE058565B}" destId="{F809EDFA-07CB-4922-98F5-D5B8D8462579}" srcOrd="1" destOrd="0" parTransId="{71A7EBD7-A88F-4D34-A354-D90385F01BA2}" sibTransId="{F7AE959D-39C5-44EB-A8F3-77C2C21330A6}"/>
    <dgm:cxn modelId="{5653175B-CC05-4062-9B65-76C57F865940}" type="presOf" srcId="{F5E45C32-85BB-467F-80E6-A808871E72F3}" destId="{2487EB6F-DE81-4509-80D3-3047844600F3}" srcOrd="1" destOrd="0" presId="urn:microsoft.com/office/officeart/2005/8/layout/lProcess2"/>
    <dgm:cxn modelId="{C744B6F5-2540-4ADC-B5A6-C04BC1B6A737}" type="presOf" srcId="{6193ECAA-3925-487F-ADF8-CE1362754FFF}" destId="{5CE69C38-1462-4F71-A252-F397C9008295}" srcOrd="0" destOrd="0" presId="urn:microsoft.com/office/officeart/2005/8/layout/lProcess2"/>
    <dgm:cxn modelId="{7687D774-A20B-4391-A648-F577BB2463F5}" type="presOf" srcId="{0F9F144E-5A69-4079-9CFE-833FB141B5B7}" destId="{F032D9DC-6E96-4533-82F7-966FA94900AA}" srcOrd="1" destOrd="0" presId="urn:microsoft.com/office/officeart/2005/8/layout/lProcess2"/>
    <dgm:cxn modelId="{337E0A33-358D-4B48-893D-DD8ECE529A20}" type="presOf" srcId="{BCD04A0D-07F1-4078-88C0-EB4AAEB70E9D}" destId="{B64BB6E3-7D1D-4560-A92A-D2298C1A17AA}" srcOrd="0" destOrd="0" presId="urn:microsoft.com/office/officeart/2005/8/layout/lProcess2"/>
    <dgm:cxn modelId="{7F26D4B7-A18B-4B00-A6BD-E38294FACEAE}" type="presOf" srcId="{3405F2ED-3462-4F2B-88D6-805C42723035}" destId="{59D22037-CC3E-42C6-8D43-632CB745AB24}" srcOrd="1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6D370FEC-6C63-4580-B2F3-828AC0BEED05}" type="presOf" srcId="{DADEE461-B9C7-4E4D-8F76-C4BEE058565B}" destId="{D473E531-D125-469C-87A6-33F7D5E8F115}" srcOrd="0" destOrd="0" presId="urn:microsoft.com/office/officeart/2005/8/layout/lProcess2"/>
    <dgm:cxn modelId="{7B691419-E003-44E4-9542-B5D315B0D493}" type="presOf" srcId="{1ABA25EB-1203-4D61-B9D2-FF1707A0DB9E}" destId="{8D9FC76C-E7A8-41E3-9072-F20570569AB2}" srcOrd="0" destOrd="0" presId="urn:microsoft.com/office/officeart/2005/8/layout/lProcess2"/>
    <dgm:cxn modelId="{2EAD9805-63A6-4E8D-9762-243C2D6B65EE}" srcId="{3405F2ED-3462-4F2B-88D6-805C42723035}" destId="{BCD04A0D-07F1-4078-88C0-EB4AAEB70E9D}" srcOrd="1" destOrd="0" parTransId="{1D0F8FC9-28AE-48CF-9E82-DB0D6BB99E2C}" sibTransId="{FB63A6B0-0C97-4163-9B7B-23A1D40980D7}"/>
    <dgm:cxn modelId="{D784ED0C-F263-4DD7-B8DE-11B599574198}" type="presOf" srcId="{32074760-1CE6-4EA9-A667-33C7E19C2D94}" destId="{A8FD0D76-AFC6-4802-9090-E980FDBECC91}" srcOrd="0" destOrd="0" presId="urn:microsoft.com/office/officeart/2005/8/layout/lProcess2"/>
    <dgm:cxn modelId="{B89D2301-543C-409A-8FA6-1ED3A3C6EAB6}" srcId="{F5E45C32-85BB-467F-80E6-A808871E72F3}" destId="{D33E6191-DE87-4549-B8DE-CD503D8F0832}" srcOrd="1" destOrd="0" parTransId="{D9792170-E0F1-4D26-8708-06D1B5F6B01A}" sibTransId="{B2883650-C593-4B2E-9F5F-46A1023D113C}"/>
    <dgm:cxn modelId="{E301B7DB-6B63-4FBA-B227-4387149F54F2}" srcId="{0F9F144E-5A69-4079-9CFE-833FB141B5B7}" destId="{FDB4610F-1EB9-4E50-A0A0-CBE72ABDC5C6}" srcOrd="1" destOrd="0" parTransId="{32A6C8FB-AA0F-4B76-AB2B-CF910417669B}" sibTransId="{FEA05FC0-FB2C-417A-85E0-BBE5FE336558}"/>
    <dgm:cxn modelId="{0CB89850-7683-4A9E-9FFC-EE20CACB6941}" type="presOf" srcId="{F809EDFA-07CB-4922-98F5-D5B8D8462579}" destId="{F2965586-08A1-420C-8E1C-820559843C6A}" srcOrd="0" destOrd="0" presId="urn:microsoft.com/office/officeart/2005/8/layout/lProcess2"/>
    <dgm:cxn modelId="{E13FA19B-0CEC-453D-A012-25558003D0F0}" srcId="{97CB0821-B62B-48A5-8E52-A2AAE4145068}" destId="{088702D7-C3C2-44EB-A581-1C5EC9F3D5A9}" srcOrd="2" destOrd="0" parTransId="{F234163E-B6A6-4FAB-825D-830F8914D2E9}" sibTransId="{70719D7A-0F5F-4336-80D7-00ECF254E246}"/>
    <dgm:cxn modelId="{45917B47-093F-4944-8CAB-796E7285DD2B}" type="presOf" srcId="{DADEE461-B9C7-4E4D-8F76-C4BEE058565B}" destId="{FAA74DE5-4B5D-4A3C-B4A0-F426ACCBD9E4}" srcOrd="1" destOrd="0" presId="urn:microsoft.com/office/officeart/2005/8/layout/lProcess2"/>
    <dgm:cxn modelId="{45A6D86B-87CB-475B-A9AD-9291E0530637}" srcId="{0F9F144E-5A69-4079-9CFE-833FB141B5B7}" destId="{0BE46394-9073-455F-A915-BC45C59B949C}" srcOrd="2" destOrd="0" parTransId="{FF7DF31D-D9F0-466D-9FDD-E717FEFC15E2}" sibTransId="{7E8DA42A-879A-4C2A-9EE3-EC9D14725B13}"/>
    <dgm:cxn modelId="{D2DB58A4-7FA1-47C6-B9D0-05B804D927B9}" type="presOf" srcId="{EF5BBB39-5142-4F65-B831-716F5EE04D24}" destId="{63F9793A-D4C9-4C61-8B12-B5F36DEE64AD}" srcOrd="0" destOrd="1" presId="urn:microsoft.com/office/officeart/2005/8/layout/lProcess2"/>
    <dgm:cxn modelId="{B216F703-DC2C-402C-8DCE-29C1F8B93A41}" srcId="{97CB0821-B62B-48A5-8E52-A2AAE4145068}" destId="{37728ABD-7C7B-4623-9198-4EECA251CAF5}" srcOrd="1" destOrd="0" parTransId="{96EF4AED-7497-4043-9DAB-B0EC7D7CD5E6}" sibTransId="{E59E3BBE-ED89-433E-9A85-7C8224275EE6}"/>
    <dgm:cxn modelId="{BB90D2A9-C296-40D5-B07E-7C61D1486C57}" type="presOf" srcId="{37728ABD-7C7B-4623-9198-4EECA251CAF5}" destId="{63F9793A-D4C9-4C61-8B12-B5F36DEE64AD}" srcOrd="0" destOrd="2" presId="urn:microsoft.com/office/officeart/2005/8/layout/lProcess2"/>
    <dgm:cxn modelId="{1466B71E-C307-4954-B1FA-7BC323A813E3}" type="presOf" srcId="{0BE46394-9073-455F-A915-BC45C59B949C}" destId="{55DB4CD5-4A99-443F-BFDD-62C39E4418B1}" srcOrd="0" destOrd="0" presId="urn:microsoft.com/office/officeart/2005/8/layout/lProcess2"/>
    <dgm:cxn modelId="{EEFF7152-E1B4-43E6-84E3-FA60B6A04090}" srcId="{3405F2ED-3462-4F2B-88D6-805C42723035}" destId="{1ABA25EB-1203-4D61-B9D2-FF1707A0DB9E}" srcOrd="0" destOrd="0" parTransId="{12B28D1E-F966-4796-9C05-038C45440275}" sibTransId="{FE355395-071E-435C-91DE-13B8CAD264C6}"/>
    <dgm:cxn modelId="{C3F684FE-A0E7-411B-A303-2C8155B38D48}" srcId="{DF4857E7-5C40-4E4D-8F9E-0F40BE240B2F}" destId="{F5E45C32-85BB-467F-80E6-A808871E72F3}" srcOrd="3" destOrd="0" parTransId="{FAB096C4-43F1-4FB0-A740-B5A33490B558}" sibTransId="{F29CEF7E-7A2A-457D-9BE3-75C08A423C81}"/>
    <dgm:cxn modelId="{DBB2CA77-0154-473C-AE9D-798CB01DA005}" type="presOf" srcId="{F5E45C32-85BB-467F-80E6-A808871E72F3}" destId="{E7B9CF75-AF6A-4290-854A-077BB9A2D77C}" srcOrd="0" destOrd="0" presId="urn:microsoft.com/office/officeart/2005/8/layout/lProcess2"/>
    <dgm:cxn modelId="{932125D4-4EEA-47C8-8DC3-25EE8A456D00}" type="presOf" srcId="{97CB0821-B62B-48A5-8E52-A2AAE4145068}" destId="{63F9793A-D4C9-4C61-8B12-B5F36DEE64AD}" srcOrd="0" destOrd="0" presId="urn:microsoft.com/office/officeart/2005/8/layout/lProcess2"/>
    <dgm:cxn modelId="{02DF643A-8999-4B00-AED1-459CF2C130C4}" srcId="{DADEE461-B9C7-4E4D-8F76-C4BEE058565B}" destId="{97CB0821-B62B-48A5-8E52-A2AAE4145068}" srcOrd="0" destOrd="0" parTransId="{DE8696CF-9268-4A86-BC70-B62FB0793AD3}" sibTransId="{347389F8-DA56-4B36-8A81-31D4B56EB004}"/>
    <dgm:cxn modelId="{11A6AC6C-4ACB-436E-A843-DECA9A49B6D7}" type="presParOf" srcId="{4514D2E9-87FF-454C-A554-FD761A8568C7}" destId="{D7F4306A-6D29-4C14-BF5D-EE8CBCC47C9B}" srcOrd="0" destOrd="0" presId="urn:microsoft.com/office/officeart/2005/8/layout/lProcess2"/>
    <dgm:cxn modelId="{AADC0766-D354-495E-A3F7-389F239E434D}" type="presParOf" srcId="{D7F4306A-6D29-4C14-BF5D-EE8CBCC47C9B}" destId="{9046789A-6150-4534-817A-88A1F11F0BDA}" srcOrd="0" destOrd="0" presId="urn:microsoft.com/office/officeart/2005/8/layout/lProcess2"/>
    <dgm:cxn modelId="{54A5801E-70D6-401B-937A-9BB14FDE6FB8}" type="presParOf" srcId="{D7F4306A-6D29-4C14-BF5D-EE8CBCC47C9B}" destId="{F032D9DC-6E96-4533-82F7-966FA94900AA}" srcOrd="1" destOrd="0" presId="urn:microsoft.com/office/officeart/2005/8/layout/lProcess2"/>
    <dgm:cxn modelId="{64EEDA56-576F-4800-B07C-4F96189CB873}" type="presParOf" srcId="{D7F4306A-6D29-4C14-BF5D-EE8CBCC47C9B}" destId="{B5BC7729-4343-49E6-A4EF-D07AFE39FD9B}" srcOrd="2" destOrd="0" presId="urn:microsoft.com/office/officeart/2005/8/layout/lProcess2"/>
    <dgm:cxn modelId="{44E038C0-D91D-4D8A-8CAD-DC8AEF79CB3B}" type="presParOf" srcId="{B5BC7729-4343-49E6-A4EF-D07AFE39FD9B}" destId="{77D879FB-9835-4934-9699-09AF88C70266}" srcOrd="0" destOrd="0" presId="urn:microsoft.com/office/officeart/2005/8/layout/lProcess2"/>
    <dgm:cxn modelId="{BEABFC55-4ED9-49F9-864C-2D65509B3254}" type="presParOf" srcId="{77D879FB-9835-4934-9699-09AF88C70266}" destId="{A8FD0D76-AFC6-4802-9090-E980FDBECC91}" srcOrd="0" destOrd="0" presId="urn:microsoft.com/office/officeart/2005/8/layout/lProcess2"/>
    <dgm:cxn modelId="{38013EEF-E0B7-4C21-BB19-B52090E48F14}" type="presParOf" srcId="{77D879FB-9835-4934-9699-09AF88C70266}" destId="{B8931CD7-CDC0-4094-A84B-34C86C5DA39D}" srcOrd="1" destOrd="0" presId="urn:microsoft.com/office/officeart/2005/8/layout/lProcess2"/>
    <dgm:cxn modelId="{7EE26ABA-82B8-4B6C-AC5B-D989242BDCA2}" type="presParOf" srcId="{77D879FB-9835-4934-9699-09AF88C70266}" destId="{310209CF-F72E-47A1-8BAC-CB5C37657D83}" srcOrd="2" destOrd="0" presId="urn:microsoft.com/office/officeart/2005/8/layout/lProcess2"/>
    <dgm:cxn modelId="{3E0E1023-22A6-4723-A0B5-877485BCBD6E}" type="presParOf" srcId="{77D879FB-9835-4934-9699-09AF88C70266}" destId="{45868536-FFEF-4147-BF48-6AAE917A7E97}" srcOrd="3" destOrd="0" presId="urn:microsoft.com/office/officeart/2005/8/layout/lProcess2"/>
    <dgm:cxn modelId="{4B49BD50-B7CA-405D-B783-836DCB0A1699}" type="presParOf" srcId="{77D879FB-9835-4934-9699-09AF88C70266}" destId="{55DB4CD5-4A99-443F-BFDD-62C39E4418B1}" srcOrd="4" destOrd="0" presId="urn:microsoft.com/office/officeart/2005/8/layout/lProcess2"/>
    <dgm:cxn modelId="{3438690A-3953-4C23-A05F-FE91B463D19C}" type="presParOf" srcId="{4514D2E9-87FF-454C-A554-FD761A8568C7}" destId="{C9C82461-FD43-4EC4-813A-C5DDCB53324F}" srcOrd="1" destOrd="0" presId="urn:microsoft.com/office/officeart/2005/8/layout/lProcess2"/>
    <dgm:cxn modelId="{C5F90BD6-B4E0-47A1-9267-38CA6A4614CB}" type="presParOf" srcId="{4514D2E9-87FF-454C-A554-FD761A8568C7}" destId="{144690A0-3A60-4675-BA35-6AA8DAF53BCF}" srcOrd="2" destOrd="0" presId="urn:microsoft.com/office/officeart/2005/8/layout/lProcess2"/>
    <dgm:cxn modelId="{57C0EFA6-3FF1-4827-B1F5-40D926FE0565}" type="presParOf" srcId="{144690A0-3A60-4675-BA35-6AA8DAF53BCF}" destId="{D473E531-D125-469C-87A6-33F7D5E8F115}" srcOrd="0" destOrd="0" presId="urn:microsoft.com/office/officeart/2005/8/layout/lProcess2"/>
    <dgm:cxn modelId="{47D0B1E6-D1B4-423E-86BC-4C99C5D20293}" type="presParOf" srcId="{144690A0-3A60-4675-BA35-6AA8DAF53BCF}" destId="{FAA74DE5-4B5D-4A3C-B4A0-F426ACCBD9E4}" srcOrd="1" destOrd="0" presId="urn:microsoft.com/office/officeart/2005/8/layout/lProcess2"/>
    <dgm:cxn modelId="{D553F312-4063-4BB5-B51C-54367B21C884}" type="presParOf" srcId="{144690A0-3A60-4675-BA35-6AA8DAF53BCF}" destId="{DF18FC3D-4823-4D45-9CFE-41B7B5561571}" srcOrd="2" destOrd="0" presId="urn:microsoft.com/office/officeart/2005/8/layout/lProcess2"/>
    <dgm:cxn modelId="{4553972D-9962-4EA7-ADAC-FFBABE0D2E5C}" type="presParOf" srcId="{DF18FC3D-4823-4D45-9CFE-41B7B5561571}" destId="{919D7678-E6E0-476A-B5BC-63494CB38EAC}" srcOrd="0" destOrd="0" presId="urn:microsoft.com/office/officeart/2005/8/layout/lProcess2"/>
    <dgm:cxn modelId="{D082547A-C0DA-425C-AC2C-DA3996F42682}" type="presParOf" srcId="{919D7678-E6E0-476A-B5BC-63494CB38EAC}" destId="{63F9793A-D4C9-4C61-8B12-B5F36DEE64AD}" srcOrd="0" destOrd="0" presId="urn:microsoft.com/office/officeart/2005/8/layout/lProcess2"/>
    <dgm:cxn modelId="{AFB8AD14-9639-4262-9283-E85AB45BFFE1}" type="presParOf" srcId="{919D7678-E6E0-476A-B5BC-63494CB38EAC}" destId="{498F2EDC-6648-4D91-8E1A-5A3B20682333}" srcOrd="1" destOrd="0" presId="urn:microsoft.com/office/officeart/2005/8/layout/lProcess2"/>
    <dgm:cxn modelId="{19353D5B-F5B6-429E-AA9E-5206AEF18512}" type="presParOf" srcId="{919D7678-E6E0-476A-B5BC-63494CB38EAC}" destId="{F2965586-08A1-420C-8E1C-820559843C6A}" srcOrd="2" destOrd="0" presId="urn:microsoft.com/office/officeart/2005/8/layout/lProcess2"/>
    <dgm:cxn modelId="{575DD5BC-4EBF-4BB8-9F39-EF43F735565D}" type="presParOf" srcId="{4514D2E9-87FF-454C-A554-FD761A8568C7}" destId="{26F4DAE2-E50A-4993-98AD-AEF91FEA848A}" srcOrd="3" destOrd="0" presId="urn:microsoft.com/office/officeart/2005/8/layout/lProcess2"/>
    <dgm:cxn modelId="{001FE82F-F486-472E-8C96-AD9169F9126F}" type="presParOf" srcId="{4514D2E9-87FF-454C-A554-FD761A8568C7}" destId="{979CCAF8-1A59-4027-9B6C-3EB679448804}" srcOrd="4" destOrd="0" presId="urn:microsoft.com/office/officeart/2005/8/layout/lProcess2"/>
    <dgm:cxn modelId="{0AD3EEF1-585D-4338-B73D-7BECCB2944DA}" type="presParOf" srcId="{979CCAF8-1A59-4027-9B6C-3EB679448804}" destId="{97C61C47-AF10-4D2C-A02E-E4BB7C5E87B1}" srcOrd="0" destOrd="0" presId="urn:microsoft.com/office/officeart/2005/8/layout/lProcess2"/>
    <dgm:cxn modelId="{D1874ED1-DBDA-4F1E-8F67-5729D250EAF9}" type="presParOf" srcId="{979CCAF8-1A59-4027-9B6C-3EB679448804}" destId="{59D22037-CC3E-42C6-8D43-632CB745AB24}" srcOrd="1" destOrd="0" presId="urn:microsoft.com/office/officeart/2005/8/layout/lProcess2"/>
    <dgm:cxn modelId="{88D62CB9-F0C7-43E0-951B-FE48D56F90E0}" type="presParOf" srcId="{979CCAF8-1A59-4027-9B6C-3EB679448804}" destId="{83444365-F07B-44C6-AAC7-9D7FFEC54989}" srcOrd="2" destOrd="0" presId="urn:microsoft.com/office/officeart/2005/8/layout/lProcess2"/>
    <dgm:cxn modelId="{8EE73748-D018-448C-8382-D85CFDEA7A6A}" type="presParOf" srcId="{83444365-F07B-44C6-AAC7-9D7FFEC54989}" destId="{FBB08DB0-8BD0-4ECF-A50E-00C3792C2549}" srcOrd="0" destOrd="0" presId="urn:microsoft.com/office/officeart/2005/8/layout/lProcess2"/>
    <dgm:cxn modelId="{E1A41262-ED10-495F-9916-750A4D233DE2}" type="presParOf" srcId="{FBB08DB0-8BD0-4ECF-A50E-00C3792C2549}" destId="{8D9FC76C-E7A8-41E3-9072-F20570569AB2}" srcOrd="0" destOrd="0" presId="urn:microsoft.com/office/officeart/2005/8/layout/lProcess2"/>
    <dgm:cxn modelId="{0389E46C-46F2-4C43-BECE-3E158C066AAA}" type="presParOf" srcId="{FBB08DB0-8BD0-4ECF-A50E-00C3792C2549}" destId="{35BC4913-D2FC-4F05-9C74-8206AC8F7971}" srcOrd="1" destOrd="0" presId="urn:microsoft.com/office/officeart/2005/8/layout/lProcess2"/>
    <dgm:cxn modelId="{AA1A1746-0925-4E55-A21E-5C116E584CBA}" type="presParOf" srcId="{FBB08DB0-8BD0-4ECF-A50E-00C3792C2549}" destId="{B64BB6E3-7D1D-4560-A92A-D2298C1A17AA}" srcOrd="2" destOrd="0" presId="urn:microsoft.com/office/officeart/2005/8/layout/lProcess2"/>
    <dgm:cxn modelId="{3ACBF2D4-F045-44AE-95ED-2A1DFE4FDEFF}" type="presParOf" srcId="{FBB08DB0-8BD0-4ECF-A50E-00C3792C2549}" destId="{C5391A00-AEAB-4F06-A850-320403D3EC99}" srcOrd="3" destOrd="0" presId="urn:microsoft.com/office/officeart/2005/8/layout/lProcess2"/>
    <dgm:cxn modelId="{0CA17A99-20F3-4696-A628-4235A7372547}" type="presParOf" srcId="{FBB08DB0-8BD0-4ECF-A50E-00C3792C2549}" destId="{EBDF6FFE-5835-42B4-AB48-4B2DA2815297}" srcOrd="4" destOrd="0" presId="urn:microsoft.com/office/officeart/2005/8/layout/lProcess2"/>
    <dgm:cxn modelId="{CC40BAF2-D7F6-4BCE-9370-EE447A97BB65}" type="presParOf" srcId="{4514D2E9-87FF-454C-A554-FD761A8568C7}" destId="{B338E321-887E-4BAF-96B2-0ED06105B6A4}" srcOrd="5" destOrd="0" presId="urn:microsoft.com/office/officeart/2005/8/layout/lProcess2"/>
    <dgm:cxn modelId="{396E4D7E-6D8E-4DEB-8BEF-F34E1AA93F1F}" type="presParOf" srcId="{4514D2E9-87FF-454C-A554-FD761A8568C7}" destId="{8BCCD3FB-2367-4C8C-8BF4-4A3211E36F9D}" srcOrd="6" destOrd="0" presId="urn:microsoft.com/office/officeart/2005/8/layout/lProcess2"/>
    <dgm:cxn modelId="{C030FC67-331D-463F-B7C9-D7AC70684610}" type="presParOf" srcId="{8BCCD3FB-2367-4C8C-8BF4-4A3211E36F9D}" destId="{E7B9CF75-AF6A-4290-854A-077BB9A2D77C}" srcOrd="0" destOrd="0" presId="urn:microsoft.com/office/officeart/2005/8/layout/lProcess2"/>
    <dgm:cxn modelId="{A3AF163E-9045-4FB7-9999-CFF55A2086D6}" type="presParOf" srcId="{8BCCD3FB-2367-4C8C-8BF4-4A3211E36F9D}" destId="{2487EB6F-DE81-4509-80D3-3047844600F3}" srcOrd="1" destOrd="0" presId="urn:microsoft.com/office/officeart/2005/8/layout/lProcess2"/>
    <dgm:cxn modelId="{E4866569-CD90-45CA-A677-F8A2104D2D34}" type="presParOf" srcId="{8BCCD3FB-2367-4C8C-8BF4-4A3211E36F9D}" destId="{C2211325-8BBF-4C60-9ACA-1D2794FAABC8}" srcOrd="2" destOrd="0" presId="urn:microsoft.com/office/officeart/2005/8/layout/lProcess2"/>
    <dgm:cxn modelId="{9604D853-A606-4FB9-8CFB-FCA0612B9555}" type="presParOf" srcId="{C2211325-8BBF-4C60-9ACA-1D2794FAABC8}" destId="{B2780439-4F9B-4F9F-A6E9-950663472748}" srcOrd="0" destOrd="0" presId="urn:microsoft.com/office/officeart/2005/8/layout/lProcess2"/>
    <dgm:cxn modelId="{D9CDF902-42E5-4C21-AE39-B9A59AE1E492}" type="presParOf" srcId="{B2780439-4F9B-4F9F-A6E9-950663472748}" destId="{5CE69C38-1462-4F71-A252-F397C9008295}" srcOrd="0" destOrd="0" presId="urn:microsoft.com/office/officeart/2005/8/layout/lProcess2"/>
    <dgm:cxn modelId="{C037945D-2932-40C7-97A6-798D083C571E}" type="presParOf" srcId="{B2780439-4F9B-4F9F-A6E9-950663472748}" destId="{5042C203-E2AD-404F-8812-509816C4E958}" srcOrd="1" destOrd="0" presId="urn:microsoft.com/office/officeart/2005/8/layout/lProcess2"/>
    <dgm:cxn modelId="{D3B26CCA-6CAC-4A4D-8BF1-516ABE2F40D1}" type="presParOf" srcId="{B2780439-4F9B-4F9F-A6E9-950663472748}" destId="{7FC3E588-D60C-45D1-BFEF-CED41F7668D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noProof="0" dirty="0" smtClean="0">
              <a:latin typeface="Corbel"/>
              <a:ea typeface="+mn-ea"/>
              <a:cs typeface="+mn-cs"/>
            </a:rPr>
            <a:t>Desenvolvimento</a:t>
          </a:r>
          <a:endParaRPr lang="pt-BR" sz="2200" b="0" i="0" kern="1200" noProof="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8602"/>
          <a:ext cx="1799676" cy="8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smtClean="0">
              <a:latin typeface="Corbel"/>
              <a:ea typeface="+mn-ea"/>
              <a:cs typeface="+mn-cs"/>
            </a:rPr>
            <a:t>Stakeholder</a:t>
          </a:r>
          <a:br>
            <a:rPr lang="en-US" sz="1200" b="0" i="0" kern="1200" dirty="0" smtClean="0">
              <a:latin typeface="Corbel"/>
              <a:ea typeface="+mn-ea"/>
              <a:cs typeface="+mn-cs"/>
            </a:rPr>
          </a:br>
          <a:r>
            <a:rPr lang="en-US" sz="1200" b="0" i="0" kern="1200" dirty="0" smtClean="0">
              <a:latin typeface="Corbel"/>
              <a:ea typeface="+mn-ea"/>
              <a:cs typeface="+mn-cs"/>
            </a:rPr>
            <a:t>[Priscila </a:t>
          </a:r>
          <a:r>
            <a:rPr lang="en-US" sz="1200" b="0" i="0" kern="1200" dirty="0" err="1" smtClean="0">
              <a:latin typeface="Corbel"/>
              <a:ea typeface="+mn-ea"/>
              <a:cs typeface="+mn-cs"/>
            </a:rPr>
            <a:t>Silveira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]</a:t>
          </a:r>
          <a:endParaRPr lang="en-US" sz="1200" b="0" i="0" kern="1200" dirty="0">
            <a:latin typeface="Corbel"/>
            <a:ea typeface="+mn-ea"/>
            <a:cs typeface="+mn-cs"/>
          </a:endParaRPr>
        </a:p>
      </dsp:txBody>
      <dsp:txXfrm>
        <a:off x="251002" y="1262352"/>
        <a:ext cx="1752176" cy="763388"/>
      </dsp:txXfrm>
    </dsp:sp>
    <dsp:sp modelId="{310209CF-F72E-47A1-8BAC-CB5C37657D83}">
      <dsp:nvSpPr>
        <dsp:cNvPr id="0" name=""/>
        <dsp:cNvSpPr/>
      </dsp:nvSpPr>
      <dsp:spPr>
        <a:xfrm>
          <a:off x="227252" y="2174243"/>
          <a:ext cx="1799676" cy="8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 smtClean="0">
              <a:latin typeface="Corbel"/>
              <a:ea typeface="+mn-ea"/>
              <a:cs typeface="+mn-cs"/>
            </a:rPr>
            <a:t>Gerente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200" b="0" i="0" kern="1200" dirty="0" err="1" smtClean="0">
              <a:latin typeface="Corbel"/>
              <a:ea typeface="+mn-ea"/>
              <a:cs typeface="+mn-cs"/>
            </a:rPr>
            <a:t>projetos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 [Rafael Ravena]</a:t>
          </a:r>
          <a:endParaRPr lang="en-US" sz="1200" b="0" i="0" kern="1200" dirty="0">
            <a:latin typeface="Corbel"/>
            <a:ea typeface="+mn-ea"/>
            <a:cs typeface="+mn-cs"/>
          </a:endParaRPr>
        </a:p>
      </dsp:txBody>
      <dsp:txXfrm>
        <a:off x="251002" y="2197993"/>
        <a:ext cx="1752176" cy="763388"/>
      </dsp:txXfrm>
    </dsp:sp>
    <dsp:sp modelId="{55DB4CD5-4A99-443F-BFDD-62C39E4418B1}">
      <dsp:nvSpPr>
        <dsp:cNvPr id="0" name=""/>
        <dsp:cNvSpPr/>
      </dsp:nvSpPr>
      <dsp:spPr>
        <a:xfrm>
          <a:off x="227252" y="3109883"/>
          <a:ext cx="1799676" cy="8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 smtClean="0">
              <a:latin typeface="Corbel"/>
              <a:ea typeface="+mn-ea"/>
              <a:cs typeface="+mn-cs"/>
            </a:rPr>
            <a:t>Desenvolvedores</a:t>
          </a:r>
          <a:r>
            <a:rPr lang="en-US" sz="1200" b="0" i="0" kern="1200" dirty="0">
              <a:latin typeface="Corbel"/>
              <a:ea typeface="+mn-ea"/>
              <a:cs typeface="+mn-cs"/>
            </a:rPr>
            <a:t/>
          </a:r>
          <a:br>
            <a:rPr lang="en-US" sz="1200" b="0" i="0" kern="1200" dirty="0">
              <a:latin typeface="Corbel"/>
              <a:ea typeface="+mn-ea"/>
              <a:cs typeface="+mn-cs"/>
            </a:rPr>
          </a:br>
          <a:r>
            <a:rPr lang="en-US" sz="1200" b="0" i="0" kern="1200" dirty="0" smtClean="0">
              <a:latin typeface="Corbel"/>
              <a:ea typeface="+mn-ea"/>
              <a:cs typeface="+mn-cs"/>
            </a:rPr>
            <a:t>1 </a:t>
          </a:r>
          <a:r>
            <a:rPr lang="en-US" sz="1200" b="0" i="0" kern="1200" dirty="0" err="1" smtClean="0">
              <a:latin typeface="Corbel"/>
              <a:ea typeface="+mn-ea"/>
              <a:cs typeface="+mn-cs"/>
            </a:rPr>
            <a:t>Programador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 Junior</a:t>
          </a:r>
          <a:r>
            <a:rPr lang="en-US" sz="1200" b="0" i="0" kern="1200" dirty="0">
              <a:latin typeface="Corbel"/>
              <a:ea typeface="+mn-ea"/>
              <a:cs typeface="+mn-cs"/>
            </a:rPr>
            <a:t/>
          </a:r>
          <a:br>
            <a:rPr lang="en-US" sz="1200" b="0" i="0" kern="1200" dirty="0">
              <a:latin typeface="Corbel"/>
              <a:ea typeface="+mn-ea"/>
              <a:cs typeface="+mn-cs"/>
            </a:rPr>
          </a:br>
          <a:r>
            <a:rPr lang="en-US" sz="1200" b="0" i="0" kern="1200" dirty="0" smtClean="0">
              <a:latin typeface="Corbel"/>
              <a:ea typeface="+mn-ea"/>
              <a:cs typeface="+mn-cs"/>
            </a:rPr>
            <a:t>1 </a:t>
          </a:r>
          <a:r>
            <a:rPr lang="en-US" sz="1200" b="0" i="0" kern="1200" dirty="0" err="1" smtClean="0">
              <a:latin typeface="Corbel"/>
              <a:ea typeface="+mn-ea"/>
              <a:cs typeface="+mn-cs"/>
            </a:rPr>
            <a:t>Programador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200" b="0" i="0" kern="1200" dirty="0" err="1" smtClean="0">
              <a:latin typeface="Corbel"/>
              <a:ea typeface="+mn-ea"/>
              <a:cs typeface="+mn-cs"/>
            </a:rPr>
            <a:t>Pleno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/>
          </a:r>
          <a:br>
            <a:rPr lang="en-US" sz="1200" b="0" i="0" kern="1200" dirty="0" smtClean="0">
              <a:latin typeface="Corbel"/>
              <a:ea typeface="+mn-ea"/>
              <a:cs typeface="+mn-cs"/>
            </a:rPr>
          </a:br>
          <a:r>
            <a:rPr lang="en-US" sz="1200" b="0" i="0" kern="1200" dirty="0" smtClean="0">
              <a:latin typeface="Corbel"/>
              <a:ea typeface="+mn-ea"/>
              <a:cs typeface="+mn-cs"/>
            </a:rPr>
            <a:t>1 </a:t>
          </a:r>
          <a:r>
            <a:rPr lang="en-US" sz="1200" b="0" i="0" kern="1200" dirty="0" err="1" smtClean="0">
              <a:latin typeface="Corbel"/>
              <a:ea typeface="+mn-ea"/>
              <a:cs typeface="+mn-cs"/>
            </a:rPr>
            <a:t>Programador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 Senior</a:t>
          </a:r>
          <a:endParaRPr lang="en-US" sz="1200" b="0" i="0" kern="1200" dirty="0">
            <a:latin typeface="Corbel"/>
            <a:ea typeface="+mn-ea"/>
            <a:cs typeface="+mn-cs"/>
          </a:endParaRPr>
        </a:p>
      </dsp:txBody>
      <dsp:txXfrm>
        <a:off x="251002" y="3133633"/>
        <a:ext cx="1752176" cy="763388"/>
      </dsp:txXfrm>
    </dsp:sp>
    <dsp:sp modelId="{D473E531-D125-469C-87A6-33F7D5E8F115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noProof="0" dirty="0" smtClean="0">
              <a:latin typeface="Corbel"/>
              <a:ea typeface="+mn-ea"/>
              <a:cs typeface="+mn-cs"/>
            </a:rPr>
            <a:t>Ambiente</a:t>
          </a:r>
          <a:endParaRPr lang="pt-BR" sz="2200" b="0" i="0" kern="1200" noProof="0" dirty="0">
            <a:latin typeface="Corbel"/>
            <a:ea typeface="+mn-ea"/>
            <a:cs typeface="+mn-cs"/>
          </a:endParaRPr>
        </a:p>
      </dsp:txBody>
      <dsp:txXfrm>
        <a:off x="2420607" y="0"/>
        <a:ext cx="2249595" cy="1238250"/>
      </dsp:txXfrm>
    </dsp:sp>
    <dsp:sp modelId="{63F9793A-D4C9-4C61-8B12-B5F36DEE64AD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 smtClean="0">
              <a:latin typeface="Corbel"/>
              <a:ea typeface="+mn-ea"/>
              <a:cs typeface="+mn-cs"/>
            </a:rPr>
            <a:t>Servidor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 web</a:t>
          </a:r>
          <a:endParaRPr lang="en-US" sz="1200" b="0" i="0" kern="1200" dirty="0">
            <a:latin typeface="Corbel"/>
            <a:ea typeface="+mn-ea"/>
            <a:cs typeface="+mn-cs"/>
          </a:endParaRPr>
        </a:p>
        <a:p>
          <a:pPr marL="57150" lvl="1" indent="-57150" algn="ctr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dirty="0" smtClean="0">
              <a:latin typeface="Corbel"/>
              <a:ea typeface="+mn-ea"/>
              <a:cs typeface="+mn-cs"/>
            </a:rPr>
            <a:t>SQL server</a:t>
          </a:r>
          <a:endParaRPr lang="en-US" sz="900" b="0" i="0" kern="1200" dirty="0">
            <a:latin typeface="Corbel"/>
            <a:ea typeface="+mn-ea"/>
            <a:cs typeface="+mn-cs"/>
          </a:endParaRPr>
        </a:p>
        <a:p>
          <a:pPr marL="57150" lvl="1" indent="-57150" algn="ctr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dirty="0" err="1" smtClean="0">
              <a:latin typeface="Corbel"/>
              <a:ea typeface="+mn-ea"/>
              <a:cs typeface="+mn-cs"/>
            </a:rPr>
            <a:t>.Net</a:t>
          </a:r>
          <a:r>
            <a:rPr lang="en-US" sz="900" b="0" i="0" kern="1200" dirty="0" smtClean="0">
              <a:latin typeface="Corbel"/>
              <a:ea typeface="+mn-ea"/>
              <a:cs typeface="+mn-cs"/>
            </a:rPr>
            <a:t>  framework 4.0+</a:t>
          </a:r>
          <a:endParaRPr lang="en-US" sz="900" b="0" i="0" kern="1200" dirty="0">
            <a:latin typeface="Corbel"/>
            <a:ea typeface="+mn-ea"/>
            <a:cs typeface="+mn-cs"/>
          </a:endParaRPr>
        </a:p>
        <a:p>
          <a:pPr marL="57150" lvl="1" indent="-57150" algn="ctr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dirty="0" smtClean="0">
              <a:latin typeface="Corbel"/>
              <a:ea typeface="+mn-ea"/>
              <a:cs typeface="+mn-cs"/>
            </a:rPr>
            <a:t>Microsoft MVC 3</a:t>
          </a:r>
          <a:endParaRPr lang="en-US" sz="900" b="0" i="0" kern="1200" dirty="0">
            <a:latin typeface="Corbel"/>
            <a:ea typeface="+mn-ea"/>
            <a:cs typeface="+mn-cs"/>
          </a:endParaRPr>
        </a:p>
        <a:p>
          <a:pPr marL="57150" lvl="1" indent="-57150" algn="ctr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dirty="0" err="1" smtClean="0">
              <a:latin typeface="Corbel"/>
              <a:ea typeface="+mn-ea"/>
              <a:cs typeface="+mn-cs"/>
            </a:rPr>
            <a:t>Acesso</a:t>
          </a:r>
          <a:r>
            <a:rPr lang="en-US" sz="9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900" b="0" i="0" kern="1200" dirty="0" err="1" smtClean="0">
              <a:latin typeface="Corbel"/>
              <a:ea typeface="+mn-ea"/>
              <a:cs typeface="+mn-cs"/>
            </a:rPr>
            <a:t>protocolo</a:t>
          </a:r>
          <a:r>
            <a:rPr lang="en-US" sz="900" b="0" i="0" kern="1200" dirty="0" smtClean="0">
              <a:latin typeface="Corbel"/>
              <a:ea typeface="+mn-ea"/>
              <a:cs typeface="+mn-cs"/>
            </a:rPr>
            <a:t> http</a:t>
          </a:r>
          <a:endParaRPr lang="en-US" sz="900" b="0" i="0" kern="1200" dirty="0">
            <a:latin typeface="Corbel"/>
            <a:ea typeface="+mn-ea"/>
            <a:cs typeface="+mn-cs"/>
          </a:endParaRPr>
        </a:p>
      </dsp:txBody>
      <dsp:txXfrm>
        <a:off x="2682016" y="1275909"/>
        <a:ext cx="1726776" cy="1171597"/>
      </dsp:txXfrm>
    </dsp:sp>
    <dsp:sp modelId="{F2965586-08A1-420C-8E1C-820559843C6A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 smtClean="0">
              <a:latin typeface="Corbel"/>
              <a:ea typeface="+mn-ea"/>
              <a:cs typeface="+mn-cs"/>
            </a:rPr>
            <a:t>Área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200" b="0" i="0" kern="1200" dirty="0" err="1" smtClean="0">
              <a:latin typeface="Corbel"/>
              <a:ea typeface="+mn-ea"/>
              <a:cs typeface="+mn-cs"/>
            </a:rPr>
            <a:t>tecnologia</a:t>
          </a:r>
          <a:r>
            <a:rPr lang="en-US" sz="1200" b="0" i="0" kern="1200" dirty="0" smtClean="0">
              <a:latin typeface="Corbel"/>
              <a:ea typeface="+mn-ea"/>
              <a:cs typeface="+mn-cs"/>
            </a:rPr>
            <a:t> Villa </a:t>
          </a:r>
          <a:r>
            <a:rPr lang="en-US" sz="1200" b="0" i="0" kern="1200" dirty="0" err="1" smtClean="0">
              <a:latin typeface="Corbel"/>
              <a:ea typeface="+mn-ea"/>
              <a:cs typeface="+mn-cs"/>
            </a:rPr>
            <a:t>Bisutti</a:t>
          </a:r>
          <a:endParaRPr lang="en-US" sz="12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97C61C47-AF10-4D2C-A02E-E4BB7C5E87B1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noProof="0" dirty="0" smtClean="0">
              <a:latin typeface="Corbel"/>
              <a:ea typeface="+mn-ea"/>
              <a:cs typeface="+mn-cs"/>
            </a:rPr>
            <a:t>Testes</a:t>
          </a:r>
          <a:endParaRPr lang="pt-BR" sz="2200" b="0" i="0" kern="1200" noProof="0" dirty="0">
            <a:latin typeface="Corbel"/>
            <a:ea typeface="+mn-ea"/>
            <a:cs typeface="+mn-cs"/>
          </a:endParaRPr>
        </a:p>
      </dsp:txBody>
      <dsp:txXfrm>
        <a:off x="4838922" y="0"/>
        <a:ext cx="2249595" cy="1238250"/>
      </dsp:txXfrm>
    </dsp:sp>
    <dsp:sp modelId="{8D9FC76C-E7A8-41E3-9072-F20570569AB2}">
      <dsp:nvSpPr>
        <dsp:cNvPr id="0" name=""/>
        <dsp:cNvSpPr/>
      </dsp:nvSpPr>
      <dsp:spPr>
        <a:xfrm>
          <a:off x="5063881" y="1238602"/>
          <a:ext cx="1799676" cy="8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i="0" kern="1200" noProof="0" smtClean="0">
              <a:latin typeface="Corbel"/>
              <a:ea typeface="+mn-ea"/>
              <a:cs typeface="+mn-cs"/>
            </a:rPr>
            <a:t>Stakeholder</a:t>
          </a:r>
          <a:endParaRPr lang="pt-BR" sz="1200" b="0" i="0" kern="1200" noProof="0" dirty="0">
            <a:latin typeface="Corbel"/>
            <a:ea typeface="+mn-ea"/>
            <a:cs typeface="+mn-cs"/>
          </a:endParaRPr>
        </a:p>
      </dsp:txBody>
      <dsp:txXfrm>
        <a:off x="5087631" y="1262352"/>
        <a:ext cx="1752176" cy="763388"/>
      </dsp:txXfrm>
    </dsp:sp>
    <dsp:sp modelId="{B64BB6E3-7D1D-4560-A92A-D2298C1A17AA}">
      <dsp:nvSpPr>
        <dsp:cNvPr id="0" name=""/>
        <dsp:cNvSpPr/>
      </dsp:nvSpPr>
      <dsp:spPr>
        <a:xfrm>
          <a:off x="5063881" y="2174243"/>
          <a:ext cx="1799676" cy="8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i="0" kern="1200" noProof="0" smtClean="0">
              <a:latin typeface="Corbel"/>
              <a:ea typeface="+mn-ea"/>
              <a:cs typeface="+mn-cs"/>
            </a:rPr>
            <a:t>1 profissional produção</a:t>
          </a:r>
          <a:endParaRPr lang="pt-BR" sz="1200" b="0" i="0" kern="1200" noProof="0" dirty="0">
            <a:latin typeface="Corbel"/>
            <a:ea typeface="+mn-ea"/>
            <a:cs typeface="+mn-cs"/>
          </a:endParaRPr>
        </a:p>
      </dsp:txBody>
      <dsp:txXfrm>
        <a:off x="5087631" y="2197993"/>
        <a:ext cx="1752176" cy="763388"/>
      </dsp:txXfrm>
    </dsp:sp>
    <dsp:sp modelId="{EBDF6FFE-5835-42B4-AB48-4B2DA2815297}">
      <dsp:nvSpPr>
        <dsp:cNvPr id="0" name=""/>
        <dsp:cNvSpPr/>
      </dsp:nvSpPr>
      <dsp:spPr>
        <a:xfrm>
          <a:off x="5063881" y="3109883"/>
          <a:ext cx="1799676" cy="8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i="0" kern="1200" noProof="0" smtClean="0">
              <a:latin typeface="Corbel"/>
              <a:ea typeface="+mn-ea"/>
              <a:cs typeface="+mn-cs"/>
            </a:rPr>
            <a:t>1 profissional planejamento</a:t>
          </a:r>
          <a:endParaRPr lang="pt-BR" sz="1200" b="0" i="0" kern="1200" noProof="0" dirty="0">
            <a:latin typeface="Corbel"/>
            <a:ea typeface="+mn-ea"/>
            <a:cs typeface="+mn-cs"/>
          </a:endParaRPr>
        </a:p>
      </dsp:txBody>
      <dsp:txXfrm>
        <a:off x="5087631" y="3133633"/>
        <a:ext cx="1752176" cy="763388"/>
      </dsp:txXfrm>
    </dsp:sp>
    <dsp:sp modelId="{E7B9CF75-AF6A-4290-854A-077BB9A2D77C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smtClean="0">
              <a:latin typeface="Corbel"/>
              <a:ea typeface="+mn-ea"/>
              <a:cs typeface="+mn-cs"/>
            </a:rPr>
            <a:t>Deploy</a:t>
          </a:r>
          <a:endParaRPr lang="en-US" sz="22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smtClean="0">
              <a:latin typeface="Corbel"/>
              <a:ea typeface="+mn-ea"/>
              <a:cs typeface="+mn-cs"/>
            </a:rPr>
            <a:t>Rafael Ravena</a:t>
          </a:r>
          <a:endParaRPr lang="en-US" sz="1200" b="0" i="0" kern="1200" dirty="0">
            <a:latin typeface="Corbel"/>
            <a:ea typeface="+mn-ea"/>
            <a:cs typeface="+mn-cs"/>
          </a:endParaRPr>
        </a:p>
      </dsp:txBody>
      <dsp:txXfrm>
        <a:off x="7518646" y="1275909"/>
        <a:ext cx="1726776" cy="1171597"/>
      </dsp:txXfrm>
    </dsp:sp>
    <dsp:sp modelId="{7FC3E588-D60C-45D1-BFEF-CED41F7668D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>
              <a:latin typeface="Corbel"/>
              <a:ea typeface="+mn-ea"/>
              <a:cs typeface="+mn-cs"/>
            </a:rPr>
            <a:t>Área de tecnologia Villa Bisutti</a:t>
          </a:r>
          <a:endParaRPr lang="en-US" sz="12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11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34108" r="3297" b="16280"/>
          <a:stretch/>
        </p:blipFill>
        <p:spPr>
          <a:xfrm>
            <a:off x="47328" y="44624"/>
            <a:ext cx="1209734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Área-de-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52" y="476673"/>
            <a:ext cx="4464496" cy="1152128"/>
          </a:xfrm>
        </p:spPr>
        <p:txBody>
          <a:bodyPr anchor="t">
            <a:normAutofit/>
          </a:bodyPr>
          <a:lstStyle>
            <a:lvl1pPr>
              <a:defRPr sz="3400" b="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9856" y="476672"/>
            <a:ext cx="6624736" cy="59046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1628801"/>
            <a:ext cx="3200400" cy="475252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5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02/06/2015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02/06/2015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02/06/2015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02/06/2015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02/06/2015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4" r:id="rId10"/>
    <p:sldLayoutId id="2147483663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4097" y="4800600"/>
            <a:ext cx="10260633" cy="114300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Planejamento e Produção – Villa </a:t>
            </a:r>
            <a:r>
              <a:rPr lang="pt-BR" sz="4800" b="0" i="0" dirty="0" err="1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Bisutti</a:t>
            </a:r>
            <a:endParaRPr lang="pt-BR" sz="4800" b="0" i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0" i="0" baseline="0" dirty="0" smtClean="0">
                <a:solidFill>
                  <a:schemeClr val="bg1"/>
                </a:solidFill>
              </a:rPr>
              <a:t>Sistema para</a:t>
            </a:r>
            <a:r>
              <a:rPr lang="pt-BR" sz="2000" b="0" i="0" dirty="0" smtClean="0">
                <a:solidFill>
                  <a:schemeClr val="bg1"/>
                </a:solidFill>
              </a:rPr>
              <a:t> automatização e otimização dos processos</a:t>
            </a:r>
            <a:endParaRPr lang="pt-BR" sz="2000" b="0" i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54571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Gerenciamento da Qualidade e Medidas de Desempenho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Validação de cada atividade de desenvolvimento pelos outros envolvidos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E</a:t>
            </a:r>
            <a:r>
              <a:rPr lang="pt-BR" dirty="0" smtClean="0">
                <a:solidFill>
                  <a:srgbClr val="263050"/>
                </a:solidFill>
              </a:rPr>
              <a:t>ntregas diárias para conferência do departamento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Reuniões diárias com a equipe de desenvolvimento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Relatórios de “</a:t>
            </a:r>
            <a:r>
              <a:rPr lang="pt-BR" dirty="0" err="1" smtClean="0">
                <a:solidFill>
                  <a:srgbClr val="263050"/>
                </a:solidFill>
                <a:latin typeface="Corbel"/>
              </a:rPr>
              <a:t>milestones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” atingidos</a:t>
            </a: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Reuniões </a:t>
            </a: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semanais com o departamento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Espaço Reservado para Conteúdo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099036"/>
              </p:ext>
            </p:extLst>
          </p:nvPr>
        </p:nvGraphicFramePr>
        <p:xfrm>
          <a:off x="3491381" y="1556792"/>
          <a:ext cx="5835299" cy="4130713"/>
        </p:xfrm>
        <a:graphic>
          <a:graphicData uri="http://schemas.openxmlformats.org/drawingml/2006/table">
            <a:tbl>
              <a:tblPr/>
              <a:tblGrid>
                <a:gridCol w="1723541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  <a:gridCol w="195798"/>
              </a:tblGrid>
              <a:tr h="40981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Atividade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2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3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4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5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6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7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8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9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10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11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12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13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14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15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16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17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18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19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20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dia 21</a:t>
                      </a:r>
                    </a:p>
                  </a:txBody>
                  <a:tcPr marL="7732" marR="7732" marT="7732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Apresentação detalhada</a:t>
                      </a:r>
                    </a:p>
                  </a:txBody>
                  <a:tcPr marL="7732" marR="7732" marT="77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Criação do ambiente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Definição de layout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Modelagem de dados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Perfil de usuários do sistema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Configurações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Configurações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Contratos e aditivos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Validação de utilização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Validação de utilização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Robôs de notificação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Robôs de notificação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Relatórios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Relatórios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Testes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Testes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Testes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Correções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Correções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Correções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Carga de dados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Carga de dados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Deploy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Homologação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Treinamento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32" marR="7732" marT="77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472" y="211856"/>
            <a:ext cx="9509760" cy="585376"/>
          </a:xfrm>
        </p:spPr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Cronograma e Etapas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7" name="Chave esquerda 6"/>
          <p:cNvSpPr/>
          <p:nvPr/>
        </p:nvSpPr>
        <p:spPr>
          <a:xfrm rot="5400000">
            <a:off x="6575573" y="128781"/>
            <a:ext cx="128675" cy="269666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 rot="5400000">
            <a:off x="8776909" y="993187"/>
            <a:ext cx="127531" cy="96670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709206" y="106853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153628" y="106853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Implantação</a:t>
            </a:r>
            <a:endParaRPr lang="pt-BR" dirty="0"/>
          </a:p>
        </p:txBody>
      </p:sp>
      <p:sp>
        <p:nvSpPr>
          <p:cNvPr id="19" name="Chave esquerda 18"/>
          <p:cNvSpPr/>
          <p:nvPr/>
        </p:nvSpPr>
        <p:spPr>
          <a:xfrm rot="5400000" flipH="1">
            <a:off x="8108979" y="5612520"/>
            <a:ext cx="127604" cy="36907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/>
          <p:cNvSpPr/>
          <p:nvPr/>
        </p:nvSpPr>
        <p:spPr>
          <a:xfrm rot="5400000" flipH="1">
            <a:off x="10419126" y="4638159"/>
            <a:ext cx="126393" cy="2316587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506219" y="585964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Sustentação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337233" y="5860063"/>
            <a:ext cx="22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Suporte / Sustentação</a:t>
            </a:r>
          </a:p>
        </p:txBody>
      </p:sp>
      <p:graphicFrame>
        <p:nvGraphicFramePr>
          <p:cNvPr id="23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942230"/>
              </p:ext>
            </p:extLst>
          </p:nvPr>
        </p:nvGraphicFramePr>
        <p:xfrm>
          <a:off x="407368" y="1844824"/>
          <a:ext cx="2730500" cy="3562350"/>
        </p:xfrm>
        <a:graphic>
          <a:graphicData uri="http://schemas.openxmlformats.org/drawingml/2006/table">
            <a:tbl>
              <a:tblPr/>
              <a:tblGrid>
                <a:gridCol w="2121608"/>
                <a:gridCol w="608892"/>
              </a:tblGrid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Atividade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Apresentação detalhada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Criação do ambiente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Definição de layout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Modelagem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Perfil de usuários do sistema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Configurações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Contratos e aditivos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Validação de utilização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Robôs de notificação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Relatórios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 Desenvolvimento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Deploy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Homologação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Treinamento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 Publicação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Testes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Correções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ACB9CA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 sustentação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 smtClean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337</a:t>
                      </a:r>
                      <a:endParaRPr lang="pt-BR" sz="1000" b="1" i="0" u="none" strike="noStrike" dirty="0">
                        <a:solidFill>
                          <a:srgbClr val="80808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9" grpId="0" animBg="1"/>
      <p:bldP spid="20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760296" y="5229200"/>
            <a:ext cx="2882672" cy="811576"/>
          </a:xfrm>
        </p:spPr>
        <p:txBody>
          <a:bodyPr anchor="b">
            <a:normAutofit/>
          </a:bodyPr>
          <a:lstStyle/>
          <a:p>
            <a:pPr marL="45720" indent="0" algn="r">
              <a:buNone/>
            </a:pPr>
            <a:r>
              <a:rPr lang="pt-BR" dirty="0" smtClean="0"/>
              <a:t>Valor sem Nota Fiscal!</a:t>
            </a:r>
            <a:br>
              <a:rPr lang="pt-BR" dirty="0" smtClean="0"/>
            </a:br>
            <a:r>
              <a:rPr lang="pt-BR" dirty="0" smtClean="0"/>
              <a:t>+18%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Preço e formas de pagamento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263352" y="1916832"/>
            <a:ext cx="4466848" cy="4123944"/>
          </a:xfrm>
        </p:spPr>
        <p:txBody>
          <a:bodyPr/>
          <a:lstStyle/>
          <a:p>
            <a:r>
              <a:rPr lang="pt-BR" dirty="0" smtClean="0"/>
              <a:t>Horas em desenvolvimento</a:t>
            </a:r>
          </a:p>
          <a:p>
            <a:r>
              <a:rPr lang="pt-BR" dirty="0" smtClean="0"/>
              <a:t>Horas em testes / homologação</a:t>
            </a:r>
          </a:p>
          <a:p>
            <a:r>
              <a:rPr lang="pt-BR" dirty="0" smtClean="0"/>
              <a:t>Horas em publicação</a:t>
            </a:r>
          </a:p>
          <a:p>
            <a:r>
              <a:rPr lang="pt-BR" dirty="0" smtClean="0"/>
              <a:t>Total de horas estipuladas</a:t>
            </a:r>
          </a:p>
          <a:p>
            <a:endParaRPr lang="pt-BR" dirty="0"/>
          </a:p>
          <a:p>
            <a:r>
              <a:rPr lang="pt-BR" dirty="0" smtClean="0"/>
              <a:t>Valor / hora</a:t>
            </a:r>
          </a:p>
          <a:p>
            <a:endParaRPr lang="pt-BR" dirty="0"/>
          </a:p>
          <a:p>
            <a:r>
              <a:rPr lang="pt-BR" dirty="0" smtClean="0"/>
              <a:t>Total</a:t>
            </a:r>
          </a:p>
          <a:p>
            <a:endParaRPr lang="pt-BR" dirty="0"/>
          </a:p>
        </p:txBody>
      </p:sp>
      <p:sp>
        <p:nvSpPr>
          <p:cNvPr id="6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409155" y="1916832"/>
            <a:ext cx="4466848" cy="412394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dirty="0" smtClean="0"/>
              <a:t>229</a:t>
            </a:r>
          </a:p>
          <a:p>
            <a:pPr marL="45720" indent="0">
              <a:buNone/>
            </a:pPr>
            <a:r>
              <a:rPr lang="pt-BR" dirty="0"/>
              <a:t> </a:t>
            </a:r>
            <a:r>
              <a:rPr lang="pt-BR" dirty="0" smtClean="0"/>
              <a:t> 42</a:t>
            </a:r>
            <a:r>
              <a:rPr lang="pt-BR" dirty="0"/>
              <a:t>* (não será cobrado)</a:t>
            </a:r>
          </a:p>
          <a:p>
            <a:pPr marL="45720" indent="0">
              <a:buNone/>
            </a:pPr>
            <a:r>
              <a:rPr lang="pt-BR" dirty="0" smtClean="0"/>
              <a:t>  66</a:t>
            </a:r>
            <a:r>
              <a:rPr lang="pt-BR" dirty="0"/>
              <a:t>*(não será cobrado)</a:t>
            </a:r>
          </a:p>
          <a:p>
            <a:pPr marL="45720" indent="0">
              <a:buNone/>
            </a:pPr>
            <a:r>
              <a:rPr lang="pt-BR" dirty="0" smtClean="0"/>
              <a:t>229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 smtClean="0"/>
              <a:t>R$ 150,00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 smtClean="0"/>
              <a:t>R$ 34.250,00</a:t>
            </a:r>
            <a:endParaRPr lang="pt-BR" dirty="0"/>
          </a:p>
        </p:txBody>
      </p:sp>
      <p:sp>
        <p:nvSpPr>
          <p:cNvPr id="7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976320" y="1916832"/>
            <a:ext cx="2666648" cy="23042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dirty="0" smtClean="0"/>
              <a:t>30% “</a:t>
            </a:r>
            <a:r>
              <a:rPr lang="pt-BR" dirty="0" err="1" smtClean="0"/>
              <a:t>kickoff</a:t>
            </a:r>
            <a:r>
              <a:rPr lang="pt-BR" dirty="0" smtClean="0"/>
              <a:t>” </a:t>
            </a:r>
          </a:p>
          <a:p>
            <a:pPr marL="45720" indent="0">
              <a:buNone/>
            </a:pPr>
            <a:r>
              <a:rPr lang="pt-BR" dirty="0" smtClean="0"/>
              <a:t>30% entrega</a:t>
            </a:r>
          </a:p>
          <a:p>
            <a:pPr marL="45720" indent="0">
              <a:buNone/>
            </a:pPr>
            <a:r>
              <a:rPr lang="pt-BR" dirty="0" smtClean="0"/>
              <a:t>Restante</a:t>
            </a:r>
            <a:br>
              <a:rPr lang="pt-BR" dirty="0" smtClean="0"/>
            </a:br>
            <a:r>
              <a:rPr lang="pt-BR" dirty="0" smtClean="0"/>
              <a:t>parcelas R$ 2.000,00</a:t>
            </a:r>
            <a:br>
              <a:rPr lang="pt-BR" dirty="0" smtClean="0"/>
            </a:br>
            <a:r>
              <a:rPr lang="pt-BR" dirty="0" smtClean="0"/>
              <a:t>             (valor mínimo)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47637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>
                <a:solidFill>
                  <a:srgbClr val="FF0000"/>
                </a:solidFill>
              </a:rPr>
              <a:t>ECONOMIA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620688"/>
            <a:ext cx="9144000" cy="266700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Sistema para gerenciamento das informações dos projetos de eventos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7688"/>
            <a:ext cx="9144000" cy="2733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 smtClean="0">
                <a:latin typeface="Corbel"/>
              </a:rPr>
              <a:t>Atuação da venda até a entrega do evento</a:t>
            </a:r>
          </a:p>
          <a:p>
            <a:pPr>
              <a:lnSpc>
                <a:spcPct val="120000"/>
              </a:lnSpc>
            </a:pPr>
            <a:r>
              <a:rPr lang="pt-BR" sz="2400" b="0" i="0" dirty="0" smtClean="0">
                <a:latin typeface="Corbel"/>
                <a:ea typeface="+mn-ea"/>
                <a:cs typeface="+mn-cs"/>
              </a:rPr>
              <a:t>Informações centralizadas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Informações melhor distribuídas</a:t>
            </a:r>
          </a:p>
          <a:p>
            <a:pPr>
              <a:lnSpc>
                <a:spcPct val="120000"/>
              </a:lnSpc>
            </a:pPr>
            <a:r>
              <a:rPr lang="pt-BR" sz="2400" b="0" i="0" dirty="0" smtClean="0">
                <a:latin typeface="Corbel"/>
                <a:ea typeface="+mn-ea"/>
                <a:cs typeface="+mn-cs"/>
              </a:rPr>
              <a:t>Trabalho otimizado</a:t>
            </a:r>
          </a:p>
          <a:p>
            <a:pPr>
              <a:lnSpc>
                <a:spcPct val="120000"/>
              </a:lnSpc>
            </a:pPr>
            <a:r>
              <a:rPr lang="pt-BR" dirty="0" smtClean="0">
                <a:latin typeface="Corbel"/>
              </a:rPr>
              <a:t>Apresentação de indicadores</a:t>
            </a:r>
          </a:p>
          <a:p>
            <a:pPr>
              <a:lnSpc>
                <a:spcPct val="120000"/>
              </a:lnSpc>
            </a:pPr>
            <a:r>
              <a:rPr lang="pt-BR" sz="2400" b="0" i="0" dirty="0" smtClean="0">
                <a:latin typeface="Corbel"/>
                <a:ea typeface="+mn-ea"/>
                <a:cs typeface="+mn-cs"/>
              </a:rPr>
              <a:t>Extração de dados agregados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>
                <a:solidFill>
                  <a:srgbClr val="263050">
                    <a:lumMod val="75000"/>
                  </a:srgbClr>
                </a:solidFill>
              </a:rPr>
              <a:t>Objetivo: </a:t>
            </a:r>
            <a:r>
              <a:rPr lang="pt-BR" dirty="0" smtClean="0">
                <a:solidFill>
                  <a:srgbClr val="263050">
                    <a:lumMod val="75000"/>
                  </a:srgbClr>
                </a:solidFill>
              </a:rPr>
              <a:t/>
            </a:r>
            <a:br>
              <a:rPr lang="pt-BR" dirty="0" smtClean="0">
                <a:solidFill>
                  <a:srgbClr val="263050">
                    <a:lumMod val="75000"/>
                  </a:srgbClr>
                </a:solidFill>
              </a:rPr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623392"/>
          </a:xfrm>
        </p:spPr>
        <p:txBody>
          <a:bodyPr>
            <a:normAutofit lnSpcReduction="10000"/>
          </a:bodyPr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Centralizar informações focando em disponibilidade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Aumentar </a:t>
            </a:r>
            <a:r>
              <a:rPr lang="pt-BR" dirty="0">
                <a:solidFill>
                  <a:srgbClr val="263050"/>
                </a:solidFill>
              </a:rPr>
              <a:t>a confiabilidade das informações obtidas no processo de </a:t>
            </a:r>
            <a:r>
              <a:rPr lang="pt-BR" dirty="0" smtClean="0">
                <a:solidFill>
                  <a:srgbClr val="263050"/>
                </a:solidFill>
              </a:rPr>
              <a:t>produção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dirty="0" err="1" smtClean="0">
                <a:solidFill>
                  <a:srgbClr val="263050"/>
                </a:solidFill>
              </a:rPr>
              <a:t>Compliance</a:t>
            </a:r>
            <a:r>
              <a:rPr lang="pt-BR" sz="2000" dirty="0" smtClean="0">
                <a:solidFill>
                  <a:srgbClr val="263050"/>
                </a:solidFill>
              </a:rPr>
              <a:t> </a:t>
            </a:r>
            <a:r>
              <a:rPr lang="pt-BR" sz="2000" dirty="0">
                <a:solidFill>
                  <a:srgbClr val="263050"/>
                </a:solidFill>
              </a:rPr>
              <a:t>(adequação e </a:t>
            </a:r>
            <a:r>
              <a:rPr lang="pt-BR" sz="2000" dirty="0" smtClean="0">
                <a:solidFill>
                  <a:srgbClr val="263050"/>
                </a:solidFill>
              </a:rPr>
              <a:t>padronização)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Aumentar </a:t>
            </a:r>
            <a:r>
              <a:rPr lang="pt-BR" dirty="0">
                <a:solidFill>
                  <a:srgbClr val="263050"/>
                </a:solidFill>
              </a:rPr>
              <a:t>a autonomia na tomada de decisões do </a:t>
            </a:r>
            <a:r>
              <a:rPr lang="pt-BR" dirty="0" smtClean="0">
                <a:solidFill>
                  <a:srgbClr val="263050"/>
                </a:solidFill>
              </a:rPr>
              <a:t>planejamento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Aumentar </a:t>
            </a:r>
            <a:r>
              <a:rPr lang="pt-BR" dirty="0">
                <a:solidFill>
                  <a:srgbClr val="263050"/>
                </a:solidFill>
              </a:rPr>
              <a:t>a capacidade de negociação na contratação de </a:t>
            </a:r>
            <a:r>
              <a:rPr lang="pt-BR" dirty="0" smtClean="0">
                <a:solidFill>
                  <a:srgbClr val="263050"/>
                </a:solidFill>
              </a:rPr>
              <a:t>fornecedores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Assegurar </a:t>
            </a:r>
            <a:r>
              <a:rPr lang="pt-BR" dirty="0">
                <a:solidFill>
                  <a:srgbClr val="263050"/>
                </a:solidFill>
              </a:rPr>
              <a:t>a contratação de </a:t>
            </a:r>
            <a:r>
              <a:rPr lang="pt-BR" dirty="0" smtClean="0">
                <a:solidFill>
                  <a:srgbClr val="263050"/>
                </a:solidFill>
              </a:rPr>
              <a:t>fornecedores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Diminuir </a:t>
            </a:r>
            <a:r>
              <a:rPr lang="pt-BR" dirty="0">
                <a:solidFill>
                  <a:srgbClr val="263050"/>
                </a:solidFill>
              </a:rPr>
              <a:t>o retrabalho do processo de </a:t>
            </a:r>
            <a:r>
              <a:rPr lang="pt-BR" dirty="0" smtClean="0">
                <a:solidFill>
                  <a:srgbClr val="263050"/>
                </a:solidFill>
              </a:rPr>
              <a:t>produção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Diminuir </a:t>
            </a:r>
            <a:r>
              <a:rPr lang="pt-BR" dirty="0">
                <a:solidFill>
                  <a:srgbClr val="263050"/>
                </a:solidFill>
              </a:rPr>
              <a:t>a margem de erros (fator humano) no processo de </a:t>
            </a:r>
            <a:r>
              <a:rPr lang="pt-BR" dirty="0" smtClean="0">
                <a:solidFill>
                  <a:srgbClr val="263050"/>
                </a:solidFill>
              </a:rPr>
              <a:t>produção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Organizar </a:t>
            </a:r>
            <a:r>
              <a:rPr lang="pt-BR" dirty="0">
                <a:solidFill>
                  <a:srgbClr val="263050"/>
                </a:solidFill>
              </a:rPr>
              <a:t>o evento conforme a disponibilidade de materiais e </a:t>
            </a:r>
            <a:r>
              <a:rPr lang="pt-BR" dirty="0" smtClean="0">
                <a:solidFill>
                  <a:srgbClr val="263050"/>
                </a:solidFill>
              </a:rPr>
              <a:t>serviços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Diminuir </a:t>
            </a:r>
            <a:r>
              <a:rPr lang="pt-BR" dirty="0">
                <a:solidFill>
                  <a:srgbClr val="263050"/>
                </a:solidFill>
              </a:rPr>
              <a:t>o tempo gasto com formalidades (preenchimento de documentações)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</a:rPr>
              <a:t>Economia $$$ !</a:t>
            </a:r>
            <a:br>
              <a:rPr lang="pt-BR" dirty="0" smtClean="0">
                <a:solidFill>
                  <a:srgbClr val="263050">
                    <a:lumMod val="75000"/>
                  </a:srgbClr>
                </a:solidFill>
              </a:rPr>
            </a:br>
            <a:endParaRPr lang="pt-BR" dirty="0">
              <a:solidFill>
                <a:srgbClr val="263050">
                  <a:lumMod val="75000"/>
                </a:srgb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6926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>
                <a:solidFill>
                  <a:srgbClr val="263050">
                    <a:lumMod val="75000"/>
                  </a:srgbClr>
                </a:solidFill>
              </a:rPr>
              <a:t>Escopo do </a:t>
            </a:r>
            <a:r>
              <a:rPr lang="pt-BR" dirty="0" smtClean="0">
                <a:solidFill>
                  <a:srgbClr val="263050">
                    <a:lumMod val="75000"/>
                  </a:srgbClr>
                </a:solidFill>
              </a:rPr>
              <a:t>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692696"/>
            <a:ext cx="9509760" cy="5832648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Inclusão dos contratos e aditivos para conferência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Confiabilidade na conferencia dos itens de contrato e aditivos contratuais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Evitar produtos e serviços “cortesias” desnecessários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Evitar ressarcimentos de produtos não entregues e serviços não prestados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Notificações diversas de áreas envolvidas, clientes, responsáveis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Notificar área de compras conforme serviço ou produto confirmado (antes de OS final)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Notificar pós-venda e produção quanto a necessidade de iniciar os processos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Notificar clientes sobre </a:t>
            </a:r>
            <a:r>
              <a:rPr lang="pt-BR" dirty="0">
                <a:solidFill>
                  <a:srgbClr val="263050"/>
                </a:solidFill>
              </a:rPr>
              <a:t>informações faltantes </a:t>
            </a:r>
            <a:r>
              <a:rPr lang="pt-BR" dirty="0" smtClean="0">
                <a:solidFill>
                  <a:srgbClr val="263050"/>
                </a:solidFill>
              </a:rPr>
              <a:t>para o evento, reuniões e</a:t>
            </a:r>
            <a:r>
              <a:rPr lang="pt-BR" dirty="0">
                <a:solidFill>
                  <a:srgbClr val="263050"/>
                </a:solidFill>
              </a:rPr>
              <a:t> </a:t>
            </a:r>
            <a:r>
              <a:rPr lang="pt-BR" dirty="0" smtClean="0">
                <a:solidFill>
                  <a:srgbClr val="263050"/>
                </a:solidFill>
              </a:rPr>
              <a:t>promoções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Compartimentalização do preenchimento da OS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Facilidade em encontrar e corrigir </a:t>
            </a:r>
            <a:r>
              <a:rPr lang="pt-BR" dirty="0" smtClean="0">
                <a:solidFill>
                  <a:srgbClr val="263050"/>
                </a:solidFill>
              </a:rPr>
              <a:t>informações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Maior dinamismo no preenchimento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Evita dispersão de informações</a:t>
            </a:r>
            <a:endParaRPr lang="pt-BR" dirty="0">
              <a:solidFill>
                <a:srgbClr val="263050"/>
              </a:solidFill>
            </a:endParaRP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Preenchimento de dados da OS conforme as configurações pré-estabelecidas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Somente disponíveis os itens </a:t>
            </a:r>
            <a:r>
              <a:rPr lang="pt-BR" dirty="0" err="1" smtClean="0">
                <a:solidFill>
                  <a:srgbClr val="263050"/>
                </a:solidFill>
              </a:rPr>
              <a:t>pré</a:t>
            </a:r>
            <a:r>
              <a:rPr lang="pt-BR" dirty="0" smtClean="0">
                <a:solidFill>
                  <a:srgbClr val="263050"/>
                </a:solidFill>
              </a:rPr>
              <a:t>-configurados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Diminuição na possibilidade de erros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Evitar inclusão de produtos ou serviços indisponíveis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Distribuição da OS Final de forma confiável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Disponibilidade em tempo real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Unificação da distribuição do documento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Veracidade das informações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endParaRPr lang="pt-BR" dirty="0"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5567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</a:rPr>
              <a:t>Fora do 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556792"/>
            <a:ext cx="9509760" cy="4968552"/>
          </a:xfrm>
        </p:spPr>
        <p:txBody>
          <a:bodyPr>
            <a:normAutofit/>
          </a:bodyPr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Integração com outros sistemas (existentes ou futuras)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Atuação da equipe de desenvolvimento na operação do sistema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Definição de normas e/ou procedimentos</a:t>
            </a:r>
            <a:endParaRPr lang="pt-BR" dirty="0">
              <a:solidFill>
                <a:srgbClr val="263050"/>
              </a:solidFill>
            </a:endParaRP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Modificações posteriores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Adequação à regras e normas legais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endParaRPr lang="pt-BR" dirty="0"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</a:rPr>
              <a:t>Vantagens</a:t>
            </a:r>
            <a:endParaRPr lang="pt-BR" dirty="0">
              <a:solidFill>
                <a:srgbClr val="263050">
                  <a:lumMod val="75000"/>
                </a:srgb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348880"/>
            <a:ext cx="9509760" cy="36806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263050"/>
              </a:buClr>
              <a:buFont typeface="Wingdings"/>
            </a:pPr>
            <a:r>
              <a:rPr lang="pt-BR" dirty="0">
                <a:solidFill>
                  <a:srgbClr val="263050"/>
                </a:solidFill>
              </a:rPr>
              <a:t>Conhecimento do </a:t>
            </a:r>
            <a:r>
              <a:rPr lang="pt-BR" dirty="0" smtClean="0">
                <a:solidFill>
                  <a:srgbClr val="263050"/>
                </a:solidFill>
              </a:rPr>
              <a:t>processo de produção eventos</a:t>
            </a:r>
            <a:endParaRPr lang="pt-BR" dirty="0">
              <a:solidFill>
                <a:srgbClr val="263050"/>
              </a:solidFill>
            </a:endParaRPr>
          </a:p>
          <a:p>
            <a:pPr>
              <a:buClr>
                <a:srgbClr val="263050"/>
              </a:buClr>
              <a:buFont typeface="Wingdings"/>
            </a:pPr>
            <a:r>
              <a:rPr lang="pt-BR" dirty="0">
                <a:solidFill>
                  <a:srgbClr val="263050"/>
                </a:solidFill>
              </a:rPr>
              <a:t>Proximidade com “processo Villa </a:t>
            </a:r>
            <a:r>
              <a:rPr lang="pt-BR" dirty="0" err="1">
                <a:solidFill>
                  <a:srgbClr val="263050"/>
                </a:solidFill>
              </a:rPr>
              <a:t>Bisutti</a:t>
            </a:r>
            <a:r>
              <a:rPr lang="pt-BR" dirty="0">
                <a:solidFill>
                  <a:srgbClr val="263050"/>
                </a:solidFill>
              </a:rPr>
              <a:t>” (necessidades / requisitos)</a:t>
            </a:r>
          </a:p>
          <a:p>
            <a:pPr>
              <a:buClr>
                <a:srgbClr val="263050"/>
              </a:buClr>
              <a:buFont typeface="Wingdings"/>
            </a:pPr>
            <a:r>
              <a:rPr lang="pt-BR" dirty="0">
                <a:solidFill>
                  <a:srgbClr val="263050"/>
                </a:solidFill>
              </a:rPr>
              <a:t>Proximidade com a equipe “usuário final”</a:t>
            </a:r>
          </a:p>
          <a:p>
            <a:pPr>
              <a:buClr>
                <a:srgbClr val="263050"/>
              </a:buClr>
              <a:buFont typeface="Wingdings"/>
            </a:pPr>
            <a:r>
              <a:rPr lang="pt-BR" dirty="0">
                <a:solidFill>
                  <a:srgbClr val="263050"/>
                </a:solidFill>
              </a:rPr>
              <a:t>Foco na </a:t>
            </a:r>
            <a:r>
              <a:rPr lang="pt-BR" dirty="0" smtClean="0">
                <a:solidFill>
                  <a:srgbClr val="263050"/>
                </a:solidFill>
              </a:rPr>
              <a:t>heurística </a:t>
            </a:r>
            <a:r>
              <a:rPr lang="pt-BR" dirty="0">
                <a:solidFill>
                  <a:srgbClr val="263050"/>
                </a:solidFill>
              </a:rPr>
              <a:t>/ usabilidade</a:t>
            </a:r>
          </a:p>
          <a:p>
            <a:pPr>
              <a:buClr>
                <a:srgbClr val="263050"/>
              </a:buClr>
              <a:buFont typeface="Wingdings"/>
            </a:pPr>
            <a:r>
              <a:rPr lang="pt-BR" dirty="0" smtClean="0">
                <a:solidFill>
                  <a:srgbClr val="263050"/>
                </a:solidFill>
              </a:rPr>
              <a:t>Experiência </a:t>
            </a:r>
            <a:r>
              <a:rPr lang="pt-BR" dirty="0">
                <a:solidFill>
                  <a:srgbClr val="263050"/>
                </a:solidFill>
              </a:rPr>
              <a:t>em automatização de processos</a:t>
            </a:r>
          </a:p>
          <a:p>
            <a:pPr>
              <a:buClr>
                <a:srgbClr val="263050"/>
              </a:buClr>
              <a:buFont typeface="Wingdings"/>
            </a:pPr>
            <a:r>
              <a:rPr lang="pt-BR" b="1" dirty="0">
                <a:solidFill>
                  <a:srgbClr val="263050"/>
                </a:solidFill>
              </a:rPr>
              <a:t>Foco na independência do contratante</a:t>
            </a: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Fatores de Sucesso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</a:rPr>
              <a:t>Prazo</a:t>
            </a:r>
          </a:p>
          <a:p>
            <a:pPr lvl="1">
              <a:spcBef>
                <a:spcPts val="1800"/>
              </a:spcBef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Sistema já em uso </a:t>
            </a:r>
            <a:r>
              <a:rPr lang="pt-BR" sz="1800" b="0" i="0" dirty="0" smtClean="0">
                <a:solidFill>
                  <a:srgbClr val="263050"/>
                </a:solidFill>
                <a:latin typeface="Corbel"/>
              </a:rPr>
              <a:t>antes do início do período de “temporada”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Utilização</a:t>
            </a:r>
          </a:p>
          <a:p>
            <a:pPr lvl="1">
              <a:spcBef>
                <a:spcPts val="1800"/>
              </a:spcBef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Alta aderência por parte dos usuários</a:t>
            </a:r>
          </a:p>
          <a:p>
            <a:pPr lvl="1">
              <a:spcBef>
                <a:spcPts val="1800"/>
              </a:spcBef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Configurações bem </a:t>
            </a:r>
            <a:r>
              <a:rPr lang="pt-BR" dirty="0" smtClean="0">
                <a:solidFill>
                  <a:srgbClr val="263050"/>
                </a:solidFill>
              </a:rPr>
              <a:t>definidas</a:t>
            </a:r>
          </a:p>
          <a:p>
            <a:pPr lvl="1">
              <a:spcBef>
                <a:spcPts val="1800"/>
              </a:spcBef>
              <a:buClr>
                <a:srgbClr val="263050"/>
              </a:buClr>
              <a:buFont typeface="Wingdings"/>
              <a:buChar char="§"/>
            </a:pPr>
            <a:r>
              <a:rPr lang="pt-BR" b="0" i="0" dirty="0" smtClean="0">
                <a:solidFill>
                  <a:srgbClr val="263050"/>
                </a:solidFill>
                <a:latin typeface="Corbel"/>
              </a:rPr>
              <a:t>Adequação aos novos processos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b="0" i="0" dirty="0" smtClean="0">
                <a:solidFill>
                  <a:srgbClr val="263050"/>
                </a:solidFill>
                <a:latin typeface="Corbel"/>
              </a:rPr>
              <a:t>Entendimento de “</a:t>
            </a:r>
            <a:r>
              <a:rPr lang="pt-BR" b="0" i="0" dirty="0" smtClean="0">
                <a:solidFill>
                  <a:srgbClr val="263050"/>
                </a:solidFill>
                <a:latin typeface="Corbel"/>
                <a:hlinkClick r:id="rId2" action="ppaction://hlinksldjump"/>
              </a:rPr>
              <a:t>Escopo</a:t>
            </a:r>
            <a:r>
              <a:rPr lang="pt-BR" b="0" i="0" dirty="0" smtClean="0">
                <a:solidFill>
                  <a:srgbClr val="263050"/>
                </a:solidFill>
                <a:latin typeface="Corbel"/>
              </a:rPr>
              <a:t>” e “</a:t>
            </a:r>
            <a:r>
              <a:rPr lang="pt-BR" b="0" i="0" dirty="0" smtClean="0">
                <a:solidFill>
                  <a:srgbClr val="263050"/>
                </a:solidFill>
                <a:latin typeface="Corbel"/>
                <a:hlinkClick r:id="rId3" action="ppaction://hlinksldjump"/>
              </a:rPr>
              <a:t>Fora de Escopo</a:t>
            </a:r>
            <a:r>
              <a:rPr lang="pt-BR" b="0" i="0" dirty="0" smtClean="0">
                <a:solidFill>
                  <a:srgbClr val="263050"/>
                </a:solidFill>
                <a:latin typeface="Corbel"/>
              </a:rPr>
              <a:t>”</a:t>
            </a:r>
            <a:endParaRPr lang="pt-BR" b="0" i="0" dirty="0"/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908720"/>
            <a:ext cx="9509760" cy="585376"/>
          </a:xfrm>
        </p:spPr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24232"/>
              </p:ext>
            </p:extLst>
          </p:nvPr>
        </p:nvGraphicFramePr>
        <p:xfrm>
          <a:off x="911424" y="2276872"/>
          <a:ext cx="10369152" cy="2590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53493"/>
                <a:gridCol w="1526746"/>
                <a:gridCol w="1081445"/>
                <a:gridCol w="1463132"/>
                <a:gridCol w="3244336"/>
              </a:tblGrid>
              <a:tr h="0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4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4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4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4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4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4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4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4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4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4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4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7281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Não adesão dos funcionários envolvidos </a:t>
                      </a:r>
                      <a:r>
                        <a:rPr lang="pt-BR" sz="1200" dirty="0" smtClean="0"/>
                        <a:t>com o sistema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Baixa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Médio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Gerente do Departamento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Acompanhamento das atividades apoiado em treinamentos mais ilustrativos</a:t>
                      </a:r>
                      <a:endParaRPr lang="pt-BR" sz="1200" dirty="0"/>
                    </a:p>
                  </a:txBody>
                  <a:tcPr anchor="ctr"/>
                </a:tc>
              </a:tr>
              <a:tr h="117281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Dados insuficientes para o Go</a:t>
                      </a:r>
                      <a:r>
                        <a:rPr lang="pt-BR" sz="1200" baseline="0" dirty="0" smtClean="0"/>
                        <a:t> Live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Média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Baixo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Gerente do Departamento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Apadrinhamento de recurso do departamento para auxiliar a inserção dos dados iniciais</a:t>
                      </a:r>
                    </a:p>
                  </a:txBody>
                  <a:tcPr anchor="ctr"/>
                </a:tc>
              </a:tr>
              <a:tr h="117281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Dificuldade ou erros na utilização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Baixa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Baixo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Gerente do Projeto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Acompanhamento da utilização nas fazes iniciais pós implementação</a:t>
                      </a:r>
                    </a:p>
                  </a:txBody>
                  <a:tcPr anchor="ctr"/>
                </a:tc>
              </a:tr>
              <a:tr h="117281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Indisponibilidade</a:t>
                      </a:r>
                      <a:r>
                        <a:rPr lang="pt-BR" sz="1200" baseline="0" dirty="0" smtClean="0"/>
                        <a:t> de acesso devido à quedas na internet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Média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Suporte Villa </a:t>
                      </a:r>
                      <a:r>
                        <a:rPr lang="pt-BR" sz="1200" dirty="0" err="1" smtClean="0"/>
                        <a:t>Bisutti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Utilização</a:t>
                      </a:r>
                      <a:r>
                        <a:rPr lang="pt-BR" sz="1200" baseline="0" dirty="0" smtClean="0"/>
                        <a:t> de dispositivos móveis com internet</a:t>
                      </a:r>
                      <a:endParaRPr lang="pt-BR" sz="1200" dirty="0" smtClean="0"/>
                    </a:p>
                  </a:txBody>
                  <a:tcPr anchor="ctr"/>
                </a:tc>
              </a:tr>
              <a:tr h="117281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Atrasos no desenvolvimento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Baixa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Gerente do Projeto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Atuações</a:t>
                      </a:r>
                      <a:r>
                        <a:rPr lang="pt-BR" sz="1200" baseline="0" dirty="0" smtClean="0"/>
                        <a:t> extraordinárias nos fins de semana para recuperar a adequação ao prazo</a:t>
                      </a:r>
                      <a:endParaRPr lang="pt-BR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376" y="114797"/>
            <a:ext cx="9509760" cy="585376"/>
          </a:xfrm>
        </p:spPr>
        <p:txBody>
          <a:bodyPr/>
          <a:lstStyle/>
          <a:p>
            <a:r>
              <a:rPr lang="pt-BR" dirty="0" smtClean="0"/>
              <a:t>Áreas e funcionalidades </a:t>
            </a:r>
            <a:r>
              <a:rPr lang="pt-BR" dirty="0" smtClean="0"/>
              <a:t>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697841"/>
            <a:ext cx="5544616" cy="575132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Perfil de usuários do sistema</a:t>
            </a:r>
          </a:p>
          <a:p>
            <a:r>
              <a:rPr lang="pt-BR" dirty="0" smtClean="0"/>
              <a:t>Contratos</a:t>
            </a:r>
          </a:p>
          <a:p>
            <a:pPr lvl="1"/>
            <a:r>
              <a:rPr lang="pt-BR" dirty="0" smtClean="0"/>
              <a:t>Contratos e aditivos</a:t>
            </a:r>
          </a:p>
          <a:p>
            <a:r>
              <a:rPr lang="pt-BR" dirty="0"/>
              <a:t>OS</a:t>
            </a:r>
          </a:p>
          <a:p>
            <a:pPr lvl="1"/>
            <a:r>
              <a:rPr lang="pt-BR" dirty="0"/>
              <a:t>Decoração</a:t>
            </a:r>
          </a:p>
          <a:p>
            <a:pPr lvl="1"/>
            <a:r>
              <a:rPr lang="pt-BR" dirty="0"/>
              <a:t>Montagem</a:t>
            </a:r>
          </a:p>
          <a:p>
            <a:pPr lvl="1"/>
            <a:r>
              <a:rPr lang="pt-BR" dirty="0" smtClean="0"/>
              <a:t>Bolo, doces e </a:t>
            </a:r>
            <a:r>
              <a:rPr lang="pt-BR" dirty="0"/>
              <a:t>bem casado</a:t>
            </a:r>
          </a:p>
          <a:p>
            <a:pPr lvl="1"/>
            <a:r>
              <a:rPr lang="pt-BR" dirty="0"/>
              <a:t>Gastronomia</a:t>
            </a:r>
          </a:p>
          <a:p>
            <a:pPr lvl="1"/>
            <a:r>
              <a:rPr lang="pt-BR" dirty="0"/>
              <a:t>Bebidas</a:t>
            </a:r>
          </a:p>
          <a:p>
            <a:pPr lvl="1"/>
            <a:r>
              <a:rPr lang="pt-BR" dirty="0"/>
              <a:t>Som e iluminação</a:t>
            </a:r>
          </a:p>
          <a:p>
            <a:pPr lvl="1"/>
            <a:r>
              <a:rPr lang="pt-BR" dirty="0"/>
              <a:t>Foto e </a:t>
            </a:r>
            <a:r>
              <a:rPr lang="pt-BR" dirty="0" smtClean="0"/>
              <a:t>vídeo</a:t>
            </a:r>
          </a:p>
          <a:p>
            <a:pPr lvl="1"/>
            <a:r>
              <a:rPr lang="pt-BR" dirty="0" smtClean="0"/>
              <a:t>Outros itens / itens diversos</a:t>
            </a:r>
          </a:p>
          <a:p>
            <a:pPr lvl="1"/>
            <a:r>
              <a:rPr lang="pt-BR" dirty="0" smtClean="0"/>
              <a:t>Roteiro</a:t>
            </a:r>
          </a:p>
          <a:p>
            <a:pPr lvl="1"/>
            <a:r>
              <a:rPr lang="pt-BR" dirty="0" smtClean="0"/>
              <a:t>Cronograma do cerimonial</a:t>
            </a:r>
          </a:p>
          <a:p>
            <a:pPr lvl="1"/>
            <a:r>
              <a:rPr lang="pt-BR" dirty="0" smtClean="0"/>
              <a:t>Geração da OS final</a:t>
            </a:r>
          </a:p>
          <a:p>
            <a:r>
              <a:rPr lang="pt-BR" dirty="0" smtClean="0"/>
              <a:t>Configurações de todos os itens da OS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23992" y="697841"/>
            <a:ext cx="4752528" cy="575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0" y="697841"/>
            <a:ext cx="5544616" cy="575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Robôs de notificação</a:t>
            </a:r>
          </a:p>
          <a:p>
            <a:pPr lvl="1"/>
            <a:r>
              <a:rPr lang="pt-BR" dirty="0" smtClean="0"/>
              <a:t>Serviços terceiros definidos</a:t>
            </a:r>
          </a:p>
          <a:p>
            <a:pPr lvl="1"/>
            <a:r>
              <a:rPr lang="pt-BR" dirty="0" smtClean="0"/>
              <a:t>Serviços terceiros definidos em aditivos</a:t>
            </a:r>
          </a:p>
          <a:p>
            <a:pPr lvl="1"/>
            <a:r>
              <a:rPr lang="pt-BR" dirty="0" smtClean="0"/>
              <a:t>Agenda da produção (reuniões)</a:t>
            </a:r>
          </a:p>
          <a:p>
            <a:pPr lvl="1"/>
            <a:r>
              <a:rPr lang="pt-BR" dirty="0" smtClean="0"/>
              <a:t>Boas vindas e manual de eventos</a:t>
            </a:r>
          </a:p>
          <a:p>
            <a:pPr lvl="1"/>
            <a:r>
              <a:rPr lang="pt-BR" dirty="0" smtClean="0"/>
              <a:t>Agenda semanal para clientes</a:t>
            </a:r>
          </a:p>
          <a:p>
            <a:pPr lvl="1"/>
            <a:r>
              <a:rPr lang="pt-BR" dirty="0" smtClean="0"/>
              <a:t>Prazo final para fechamento de OS</a:t>
            </a:r>
          </a:p>
          <a:p>
            <a:pPr lvl="1"/>
            <a:r>
              <a:rPr lang="pt-BR" dirty="0" smtClean="0"/>
              <a:t>Áreas da OS finalizadas</a:t>
            </a:r>
          </a:p>
          <a:p>
            <a:r>
              <a:rPr lang="pt-BR" dirty="0" smtClean="0"/>
              <a:t>Configuração da periodicidade das notificações</a:t>
            </a:r>
          </a:p>
          <a:p>
            <a:r>
              <a:rPr lang="pt-BR" dirty="0" smtClean="0"/>
              <a:t>Relatórios</a:t>
            </a:r>
          </a:p>
          <a:p>
            <a:pPr lvl="1"/>
            <a:r>
              <a:rPr lang="pt-BR" dirty="0" smtClean="0"/>
              <a:t>Relatórios diversos filtrados por itens, localização, período, etc.</a:t>
            </a:r>
          </a:p>
          <a:p>
            <a:r>
              <a:rPr lang="pt-BR" dirty="0" smtClean="0"/>
              <a:t>Testes</a:t>
            </a:r>
          </a:p>
          <a:p>
            <a:pPr lvl="1"/>
            <a:r>
              <a:rPr lang="pt-BR" dirty="0" smtClean="0"/>
              <a:t>Testes unitários, integrados</a:t>
            </a:r>
          </a:p>
          <a:p>
            <a:endParaRPr lang="pt-BR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23692" y="1664804"/>
            <a:ext cx="5544616" cy="3528392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Suporte (1 ano)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</a:rPr>
              <a:t>Correções (1 ano)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9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animBg="1"/>
    </p:bldLst>
  </p:timing>
</p:sld>
</file>

<file path=ppt/theme/theme1.xml><?xml version="1.0" encoding="utf-8"?>
<a:theme xmlns:a="http://schemas.openxmlformats.org/drawingml/2006/main" name="BusinessProjectPlan_TP103417270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plano de projeto comercial (widescreen)</Template>
  <TotalTime>0</TotalTime>
  <Words>968</Words>
  <Application>Microsoft Office PowerPoint</Application>
  <PresentationFormat>Widescreen</PresentationFormat>
  <Paragraphs>837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Euphemia</vt:lpstr>
      <vt:lpstr>Verdana</vt:lpstr>
      <vt:lpstr>Wingdings</vt:lpstr>
      <vt:lpstr>BusinessProjectPlan_TP103417270</vt:lpstr>
      <vt:lpstr>Planejamento e Produção – Villa Bisutti</vt:lpstr>
      <vt:lpstr>Sistema para gerenciamento das informações dos projetos de eventos</vt:lpstr>
      <vt:lpstr>Objetivo:  </vt:lpstr>
      <vt:lpstr>Escopo do Projeto</vt:lpstr>
      <vt:lpstr>Fora do Escopo do Projeto</vt:lpstr>
      <vt:lpstr>Vantagens</vt:lpstr>
      <vt:lpstr>Fatores de Sucesso</vt:lpstr>
      <vt:lpstr>Plano de Gerenciamento de Riscos</vt:lpstr>
      <vt:lpstr>Áreas e funcionalidades do sistema</vt:lpstr>
      <vt:lpstr>Recursos</vt:lpstr>
      <vt:lpstr>Gerenciamento da Qualidade e Medidas de Desempenho</vt:lpstr>
      <vt:lpstr>Cronograma e Etapas do Projeto</vt:lpstr>
      <vt:lpstr>Preço e formas de pagamento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2015-05-25T17:48:07Z</dcterms:created>
  <dcterms:modified xsi:type="dcterms:W3CDTF">2015-06-02T15:20:53Z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