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64" r:id="rId4"/>
    <p:sldId id="287" r:id="rId5"/>
    <p:sldId id="329" r:id="rId6"/>
    <p:sldId id="330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274" r:id="rId31"/>
    <p:sldId id="312" r:id="rId32"/>
    <p:sldId id="311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Rodrigues" userId="a65fd790514a2fed" providerId="LiveId" clId="{C91A0B63-5E74-48F4-B625-B3DC3D5FA346}"/>
    <pc:docChg chg="modSld">
      <pc:chgData name="Rafael Rodrigues" userId="a65fd790514a2fed" providerId="LiveId" clId="{C91A0B63-5E74-48F4-B625-B3DC3D5FA346}" dt="2022-05-27T13:08:14.265" v="0" actId="20577"/>
      <pc:docMkLst>
        <pc:docMk/>
      </pc:docMkLst>
      <pc:sldChg chg="modSp mod">
        <pc:chgData name="Rafael Rodrigues" userId="a65fd790514a2fed" providerId="LiveId" clId="{C91A0B63-5E74-48F4-B625-B3DC3D5FA346}" dt="2022-05-27T13:08:14.265" v="0" actId="20577"/>
        <pc:sldMkLst>
          <pc:docMk/>
          <pc:sldMk cId="3490369989" sldId="280"/>
        </pc:sldMkLst>
        <pc:spChg chg="mod">
          <ac:chgData name="Rafael Rodrigues" userId="a65fd790514a2fed" providerId="LiveId" clId="{C91A0B63-5E74-48F4-B625-B3DC3D5FA346}" dt="2022-05-27T13:08:14.265" v="0" actId="20577"/>
          <ac:spMkLst>
            <pc:docMk/>
            <pc:sldMk cId="3490369989" sldId="280"/>
            <ac:spMk id="2" creationId="{FF8C0BA6-C1F7-8FB7-88CB-7AC2E1136126}"/>
          </ac:spMkLst>
        </pc:spChg>
      </pc:sldChg>
    </pc:docChg>
  </pc:docChgLst>
  <pc:docChgLst>
    <pc:chgData name="Rafael Rodrigues" userId="a65fd790514a2fed" providerId="LiveId" clId="{6E7E5E51-E63A-4203-9793-B7F37304A346}"/>
    <pc:docChg chg="undo custSel addSld delSld modSld sldOrd">
      <pc:chgData name="Rafael Rodrigues" userId="a65fd790514a2fed" providerId="LiveId" clId="{6E7E5E51-E63A-4203-9793-B7F37304A346}" dt="2022-05-27T00:31:37.922" v="792" actId="207"/>
      <pc:docMkLst>
        <pc:docMk/>
      </pc:docMkLst>
      <pc:sldChg chg="delSp modSp mod">
        <pc:chgData name="Rafael Rodrigues" userId="a65fd790514a2fed" providerId="LiveId" clId="{6E7E5E51-E63A-4203-9793-B7F37304A346}" dt="2022-05-25T21:43:01.044" v="18" actId="478"/>
        <pc:sldMkLst>
          <pc:docMk/>
          <pc:sldMk cId="2895203815" sldId="256"/>
        </pc:sldMkLst>
        <pc:spChg chg="mod">
          <ac:chgData name="Rafael Rodrigues" userId="a65fd790514a2fed" providerId="LiveId" clId="{6E7E5E51-E63A-4203-9793-B7F37304A346}" dt="2022-05-25T21:42:32.405" v="8" actId="20577"/>
          <ac:spMkLst>
            <pc:docMk/>
            <pc:sldMk cId="2895203815" sldId="256"/>
            <ac:spMk id="7" creationId="{30DD7359-E87D-4B96-CB56-89FD6894539D}"/>
          </ac:spMkLst>
        </pc:spChg>
        <pc:spChg chg="del">
          <ac:chgData name="Rafael Rodrigues" userId="a65fd790514a2fed" providerId="LiveId" clId="{6E7E5E51-E63A-4203-9793-B7F37304A346}" dt="2022-05-25T21:42:59.955" v="17" actId="478"/>
          <ac:spMkLst>
            <pc:docMk/>
            <pc:sldMk cId="2895203815" sldId="256"/>
            <ac:spMk id="8" creationId="{F4AE6C36-0A61-D829-B00F-899330AFE03E}"/>
          </ac:spMkLst>
        </pc:spChg>
        <pc:spChg chg="del">
          <ac:chgData name="Rafael Rodrigues" userId="a65fd790514a2fed" providerId="LiveId" clId="{6E7E5E51-E63A-4203-9793-B7F37304A346}" dt="2022-05-25T21:42:51.167" v="9" actId="478"/>
          <ac:spMkLst>
            <pc:docMk/>
            <pc:sldMk cId="2895203815" sldId="256"/>
            <ac:spMk id="12" creationId="{0293A24C-5907-429D-68CE-BF8F40AAFBAB}"/>
          </ac:spMkLst>
        </pc:spChg>
        <pc:spChg chg="del">
          <ac:chgData name="Rafael Rodrigues" userId="a65fd790514a2fed" providerId="LiveId" clId="{6E7E5E51-E63A-4203-9793-B7F37304A346}" dt="2022-05-25T21:42:51.167" v="9" actId="478"/>
          <ac:spMkLst>
            <pc:docMk/>
            <pc:sldMk cId="2895203815" sldId="256"/>
            <ac:spMk id="13" creationId="{B1C5B917-69D0-CBE9-5AD9-D431D2AE1525}"/>
          </ac:spMkLst>
        </pc:spChg>
        <pc:spChg chg="del">
          <ac:chgData name="Rafael Rodrigues" userId="a65fd790514a2fed" providerId="LiveId" clId="{6E7E5E51-E63A-4203-9793-B7F37304A346}" dt="2022-05-25T21:42:52.560" v="10" actId="478"/>
          <ac:spMkLst>
            <pc:docMk/>
            <pc:sldMk cId="2895203815" sldId="256"/>
            <ac:spMk id="21" creationId="{C3EFDC51-070A-A1EA-0601-A6F38EFEF2F7}"/>
          </ac:spMkLst>
        </pc:spChg>
        <pc:spChg chg="del">
          <ac:chgData name="Rafael Rodrigues" userId="a65fd790514a2fed" providerId="LiveId" clId="{6E7E5E51-E63A-4203-9793-B7F37304A346}" dt="2022-05-25T21:42:51.167" v="9" actId="478"/>
          <ac:spMkLst>
            <pc:docMk/>
            <pc:sldMk cId="2895203815" sldId="256"/>
            <ac:spMk id="22" creationId="{E65642F9-12EA-6667-42B5-B3CBDF00DB56}"/>
          </ac:spMkLst>
        </pc:spChg>
        <pc:spChg chg="del">
          <ac:chgData name="Rafael Rodrigues" userId="a65fd790514a2fed" providerId="LiveId" clId="{6E7E5E51-E63A-4203-9793-B7F37304A346}" dt="2022-05-25T21:42:51.167" v="9" actId="478"/>
          <ac:spMkLst>
            <pc:docMk/>
            <pc:sldMk cId="2895203815" sldId="256"/>
            <ac:spMk id="23" creationId="{30F52A0C-E006-58DB-94CD-2CE2D33D973A}"/>
          </ac:spMkLst>
        </pc:spChg>
        <pc:spChg chg="del">
          <ac:chgData name="Rafael Rodrigues" userId="a65fd790514a2fed" providerId="LiveId" clId="{6E7E5E51-E63A-4203-9793-B7F37304A346}" dt="2022-05-25T21:42:51.167" v="9" actId="478"/>
          <ac:spMkLst>
            <pc:docMk/>
            <pc:sldMk cId="2895203815" sldId="256"/>
            <ac:spMk id="24" creationId="{B230F0AE-E2AC-9B48-6DBE-6193175C557C}"/>
          </ac:spMkLst>
        </pc:spChg>
        <pc:spChg chg="del">
          <ac:chgData name="Rafael Rodrigues" userId="a65fd790514a2fed" providerId="LiveId" clId="{6E7E5E51-E63A-4203-9793-B7F37304A346}" dt="2022-05-25T21:42:59.067" v="16" actId="478"/>
          <ac:spMkLst>
            <pc:docMk/>
            <pc:sldMk cId="2895203815" sldId="256"/>
            <ac:spMk id="25" creationId="{56F9B75A-4041-D463-E982-1976E0482B45}"/>
          </ac:spMkLst>
        </pc:spChg>
        <pc:spChg chg="del">
          <ac:chgData name="Rafael Rodrigues" userId="a65fd790514a2fed" providerId="LiveId" clId="{6E7E5E51-E63A-4203-9793-B7F37304A346}" dt="2022-05-25T21:42:54.675" v="12" actId="478"/>
          <ac:spMkLst>
            <pc:docMk/>
            <pc:sldMk cId="2895203815" sldId="256"/>
            <ac:spMk id="26" creationId="{6F89CCEB-C8A8-B777-4775-88870C226F5B}"/>
          </ac:spMkLst>
        </pc:spChg>
        <pc:spChg chg="del">
          <ac:chgData name="Rafael Rodrigues" userId="a65fd790514a2fed" providerId="LiveId" clId="{6E7E5E51-E63A-4203-9793-B7F37304A346}" dt="2022-05-25T21:42:51.167" v="9" actId="478"/>
          <ac:spMkLst>
            <pc:docMk/>
            <pc:sldMk cId="2895203815" sldId="256"/>
            <ac:spMk id="27" creationId="{05716C4A-9D2F-D7CF-99B3-5B55E8BDB105}"/>
          </ac:spMkLst>
        </pc:spChg>
        <pc:spChg chg="del">
          <ac:chgData name="Rafael Rodrigues" userId="a65fd790514a2fed" providerId="LiveId" clId="{6E7E5E51-E63A-4203-9793-B7F37304A346}" dt="2022-05-25T21:42:51.167" v="9" actId="478"/>
          <ac:spMkLst>
            <pc:docMk/>
            <pc:sldMk cId="2895203815" sldId="256"/>
            <ac:spMk id="28" creationId="{2EA07F5D-7064-79AE-1E71-E7B3DAEF00E4}"/>
          </ac:spMkLst>
        </pc:spChg>
        <pc:cxnChg chg="del mod">
          <ac:chgData name="Rafael Rodrigues" userId="a65fd790514a2fed" providerId="LiveId" clId="{6E7E5E51-E63A-4203-9793-B7F37304A346}" dt="2022-05-25T21:42:53.553" v="11" actId="478"/>
          <ac:cxnSpMkLst>
            <pc:docMk/>
            <pc:sldMk cId="2895203815" sldId="256"/>
            <ac:cxnSpMk id="30" creationId="{05EEA5CB-EBC5-9345-440B-D81D309D9132}"/>
          </ac:cxnSpMkLst>
        </pc:cxnChg>
        <pc:cxnChg chg="del mod">
          <ac:chgData name="Rafael Rodrigues" userId="a65fd790514a2fed" providerId="LiveId" clId="{6E7E5E51-E63A-4203-9793-B7F37304A346}" dt="2022-05-25T21:42:52.560" v="10" actId="478"/>
          <ac:cxnSpMkLst>
            <pc:docMk/>
            <pc:sldMk cId="2895203815" sldId="256"/>
            <ac:cxnSpMk id="32" creationId="{13784947-1BF3-C2DA-1C47-31C9F54C996F}"/>
          </ac:cxnSpMkLst>
        </pc:cxnChg>
        <pc:cxnChg chg="del mod">
          <ac:chgData name="Rafael Rodrigues" userId="a65fd790514a2fed" providerId="LiveId" clId="{6E7E5E51-E63A-4203-9793-B7F37304A346}" dt="2022-05-25T21:42:51.167" v="9" actId="478"/>
          <ac:cxnSpMkLst>
            <pc:docMk/>
            <pc:sldMk cId="2895203815" sldId="256"/>
            <ac:cxnSpMk id="34" creationId="{CF7F2B0C-FEE4-EAC1-6161-95040A9118DC}"/>
          </ac:cxnSpMkLst>
        </pc:cxnChg>
        <pc:cxnChg chg="del mod">
          <ac:chgData name="Rafael Rodrigues" userId="a65fd790514a2fed" providerId="LiveId" clId="{6E7E5E51-E63A-4203-9793-B7F37304A346}" dt="2022-05-25T21:42:52.560" v="10" actId="478"/>
          <ac:cxnSpMkLst>
            <pc:docMk/>
            <pc:sldMk cId="2895203815" sldId="256"/>
            <ac:cxnSpMk id="39" creationId="{E8D3757C-1B58-C3D0-2154-6CE185982E5C}"/>
          </ac:cxnSpMkLst>
        </pc:cxnChg>
        <pc:cxnChg chg="del mod">
          <ac:chgData name="Rafael Rodrigues" userId="a65fd790514a2fed" providerId="LiveId" clId="{6E7E5E51-E63A-4203-9793-B7F37304A346}" dt="2022-05-25T21:42:51.167" v="9" actId="478"/>
          <ac:cxnSpMkLst>
            <pc:docMk/>
            <pc:sldMk cId="2895203815" sldId="256"/>
            <ac:cxnSpMk id="41" creationId="{D73EC54B-7FAE-0CA6-31C4-07973E5B74FB}"/>
          </ac:cxnSpMkLst>
        </pc:cxnChg>
        <pc:cxnChg chg="del mod">
          <ac:chgData name="Rafael Rodrigues" userId="a65fd790514a2fed" providerId="LiveId" clId="{6E7E5E51-E63A-4203-9793-B7F37304A346}" dt="2022-05-25T21:42:51.167" v="9" actId="478"/>
          <ac:cxnSpMkLst>
            <pc:docMk/>
            <pc:sldMk cId="2895203815" sldId="256"/>
            <ac:cxnSpMk id="44" creationId="{3F89938F-836B-4769-EC9C-80EAFEA3EBF7}"/>
          </ac:cxnSpMkLst>
        </pc:cxnChg>
        <pc:cxnChg chg="del mod">
          <ac:chgData name="Rafael Rodrigues" userId="a65fd790514a2fed" providerId="LiveId" clId="{6E7E5E51-E63A-4203-9793-B7F37304A346}" dt="2022-05-25T21:42:51.167" v="9" actId="478"/>
          <ac:cxnSpMkLst>
            <pc:docMk/>
            <pc:sldMk cId="2895203815" sldId="256"/>
            <ac:cxnSpMk id="47" creationId="{5D973330-A4AD-E672-C4CA-0AAE07A31333}"/>
          </ac:cxnSpMkLst>
        </pc:cxnChg>
        <pc:cxnChg chg="del mod">
          <ac:chgData name="Rafael Rodrigues" userId="a65fd790514a2fed" providerId="LiveId" clId="{6E7E5E51-E63A-4203-9793-B7F37304A346}" dt="2022-05-25T21:43:01.044" v="18" actId="478"/>
          <ac:cxnSpMkLst>
            <pc:docMk/>
            <pc:sldMk cId="2895203815" sldId="256"/>
            <ac:cxnSpMk id="52" creationId="{AD0153CC-0B9E-0093-65DC-925BBE5B6227}"/>
          </ac:cxnSpMkLst>
        </pc:cxnChg>
        <pc:cxnChg chg="del mod">
          <ac:chgData name="Rafael Rodrigues" userId="a65fd790514a2fed" providerId="LiveId" clId="{6E7E5E51-E63A-4203-9793-B7F37304A346}" dt="2022-05-25T21:42:56.119" v="14" actId="478"/>
          <ac:cxnSpMkLst>
            <pc:docMk/>
            <pc:sldMk cId="2895203815" sldId="256"/>
            <ac:cxnSpMk id="55" creationId="{6E91D645-A05B-012F-BE42-EAA85138085C}"/>
          </ac:cxnSpMkLst>
        </pc:cxnChg>
        <pc:cxnChg chg="del mod">
          <ac:chgData name="Rafael Rodrigues" userId="a65fd790514a2fed" providerId="LiveId" clId="{6E7E5E51-E63A-4203-9793-B7F37304A346}" dt="2022-05-25T21:42:55.623" v="13" actId="478"/>
          <ac:cxnSpMkLst>
            <pc:docMk/>
            <pc:sldMk cId="2895203815" sldId="256"/>
            <ac:cxnSpMk id="58" creationId="{72E6943F-3DF3-AF9A-C937-0F683EC1888A}"/>
          </ac:cxnSpMkLst>
        </pc:cxnChg>
        <pc:cxnChg chg="del mod">
          <ac:chgData name="Rafael Rodrigues" userId="a65fd790514a2fed" providerId="LiveId" clId="{6E7E5E51-E63A-4203-9793-B7F37304A346}" dt="2022-05-25T21:42:57.056" v="15" actId="478"/>
          <ac:cxnSpMkLst>
            <pc:docMk/>
            <pc:sldMk cId="2895203815" sldId="256"/>
            <ac:cxnSpMk id="61" creationId="{1185725E-2EC9-1D71-8DA5-70A0866C1DC3}"/>
          </ac:cxnSpMkLst>
        </pc:cxnChg>
      </pc:sldChg>
      <pc:sldChg chg="del">
        <pc:chgData name="Rafael Rodrigues" userId="a65fd790514a2fed" providerId="LiveId" clId="{6E7E5E51-E63A-4203-9793-B7F37304A346}" dt="2022-05-25T21:46:44.670" v="63" actId="47"/>
        <pc:sldMkLst>
          <pc:docMk/>
          <pc:sldMk cId="4161709879" sldId="263"/>
        </pc:sldMkLst>
      </pc:sldChg>
      <pc:sldChg chg="delSp modSp mod ord">
        <pc:chgData name="Rafael Rodrigues" userId="a65fd790514a2fed" providerId="LiveId" clId="{6E7E5E51-E63A-4203-9793-B7F37304A346}" dt="2022-05-25T22:47:25.029" v="732" actId="20578"/>
        <pc:sldMkLst>
          <pc:docMk/>
          <pc:sldMk cId="3958023745" sldId="264"/>
        </pc:sldMkLst>
        <pc:spChg chg="del">
          <ac:chgData name="Rafael Rodrigues" userId="a65fd790514a2fed" providerId="LiveId" clId="{6E7E5E51-E63A-4203-9793-B7F37304A346}" dt="2022-05-25T21:43:07.884" v="19" actId="478"/>
          <ac:spMkLst>
            <pc:docMk/>
            <pc:sldMk cId="3958023745" sldId="264"/>
            <ac:spMk id="12" creationId="{0293A24C-5907-429D-68CE-BF8F40AAFBAB}"/>
          </ac:spMkLst>
        </pc:spChg>
        <pc:spChg chg="del">
          <ac:chgData name="Rafael Rodrigues" userId="a65fd790514a2fed" providerId="LiveId" clId="{6E7E5E51-E63A-4203-9793-B7F37304A346}" dt="2022-05-25T21:43:07.884" v="19" actId="478"/>
          <ac:spMkLst>
            <pc:docMk/>
            <pc:sldMk cId="3958023745" sldId="264"/>
            <ac:spMk id="13" creationId="{B1C5B917-69D0-CBE9-5AD9-D431D2AE1525}"/>
          </ac:spMkLst>
        </pc:spChg>
        <pc:spChg chg="del">
          <ac:chgData name="Rafael Rodrigues" userId="a65fd790514a2fed" providerId="LiveId" clId="{6E7E5E51-E63A-4203-9793-B7F37304A346}" dt="2022-05-25T21:43:09.958" v="20" actId="478"/>
          <ac:spMkLst>
            <pc:docMk/>
            <pc:sldMk cId="3958023745" sldId="264"/>
            <ac:spMk id="21" creationId="{C3EFDC51-070A-A1EA-0601-A6F38EFEF2F7}"/>
          </ac:spMkLst>
        </pc:spChg>
        <pc:spChg chg="del">
          <ac:chgData name="Rafael Rodrigues" userId="a65fd790514a2fed" providerId="LiveId" clId="{6E7E5E51-E63A-4203-9793-B7F37304A346}" dt="2022-05-25T21:43:07.884" v="19" actId="478"/>
          <ac:spMkLst>
            <pc:docMk/>
            <pc:sldMk cId="3958023745" sldId="264"/>
            <ac:spMk id="22" creationId="{E65642F9-12EA-6667-42B5-B3CBDF00DB56}"/>
          </ac:spMkLst>
        </pc:spChg>
        <pc:spChg chg="del">
          <ac:chgData name="Rafael Rodrigues" userId="a65fd790514a2fed" providerId="LiveId" clId="{6E7E5E51-E63A-4203-9793-B7F37304A346}" dt="2022-05-25T21:43:07.884" v="19" actId="478"/>
          <ac:spMkLst>
            <pc:docMk/>
            <pc:sldMk cId="3958023745" sldId="264"/>
            <ac:spMk id="23" creationId="{30F52A0C-E006-58DB-94CD-2CE2D33D973A}"/>
          </ac:spMkLst>
        </pc:spChg>
        <pc:spChg chg="del">
          <ac:chgData name="Rafael Rodrigues" userId="a65fd790514a2fed" providerId="LiveId" clId="{6E7E5E51-E63A-4203-9793-B7F37304A346}" dt="2022-05-25T21:43:07.884" v="19" actId="478"/>
          <ac:spMkLst>
            <pc:docMk/>
            <pc:sldMk cId="3958023745" sldId="264"/>
            <ac:spMk id="24" creationId="{B230F0AE-E2AC-9B48-6DBE-6193175C557C}"/>
          </ac:spMkLst>
        </pc:spChg>
        <pc:spChg chg="del">
          <ac:chgData name="Rafael Rodrigues" userId="a65fd790514a2fed" providerId="LiveId" clId="{6E7E5E51-E63A-4203-9793-B7F37304A346}" dt="2022-05-25T21:43:07.884" v="19" actId="478"/>
          <ac:spMkLst>
            <pc:docMk/>
            <pc:sldMk cId="3958023745" sldId="264"/>
            <ac:spMk id="25" creationId="{56F9B75A-4041-D463-E982-1976E0482B45}"/>
          </ac:spMkLst>
        </pc:spChg>
        <pc:spChg chg="del">
          <ac:chgData name="Rafael Rodrigues" userId="a65fd790514a2fed" providerId="LiveId" clId="{6E7E5E51-E63A-4203-9793-B7F37304A346}" dt="2022-05-25T21:43:07.884" v="19" actId="478"/>
          <ac:spMkLst>
            <pc:docMk/>
            <pc:sldMk cId="3958023745" sldId="264"/>
            <ac:spMk id="26" creationId="{6F89CCEB-C8A8-B777-4775-88870C226F5B}"/>
          </ac:spMkLst>
        </pc:spChg>
        <pc:spChg chg="del">
          <ac:chgData name="Rafael Rodrigues" userId="a65fd790514a2fed" providerId="LiveId" clId="{6E7E5E51-E63A-4203-9793-B7F37304A346}" dt="2022-05-25T21:43:07.884" v="19" actId="478"/>
          <ac:spMkLst>
            <pc:docMk/>
            <pc:sldMk cId="3958023745" sldId="264"/>
            <ac:spMk id="27" creationId="{05716C4A-9D2F-D7CF-99B3-5B55E8BDB105}"/>
          </ac:spMkLst>
        </pc:spChg>
        <pc:spChg chg="del">
          <ac:chgData name="Rafael Rodrigues" userId="a65fd790514a2fed" providerId="LiveId" clId="{6E7E5E51-E63A-4203-9793-B7F37304A346}" dt="2022-05-25T21:43:07.884" v="19" actId="478"/>
          <ac:spMkLst>
            <pc:docMk/>
            <pc:sldMk cId="3958023745" sldId="264"/>
            <ac:spMk id="28" creationId="{2EA07F5D-7064-79AE-1E71-E7B3DAEF00E4}"/>
          </ac:spMkLst>
        </pc:spChg>
        <pc:cxnChg chg="del mod">
          <ac:chgData name="Rafael Rodrigues" userId="a65fd790514a2fed" providerId="LiveId" clId="{6E7E5E51-E63A-4203-9793-B7F37304A346}" dt="2022-05-25T21:43:10.794" v="21" actId="478"/>
          <ac:cxnSpMkLst>
            <pc:docMk/>
            <pc:sldMk cId="3958023745" sldId="264"/>
            <ac:cxnSpMk id="30" creationId="{05EEA5CB-EBC5-9345-440B-D81D309D9132}"/>
          </ac:cxnSpMkLst>
        </pc:cxnChg>
        <pc:cxnChg chg="del mod">
          <ac:chgData name="Rafael Rodrigues" userId="a65fd790514a2fed" providerId="LiveId" clId="{6E7E5E51-E63A-4203-9793-B7F37304A346}" dt="2022-05-25T21:43:09.958" v="20" actId="478"/>
          <ac:cxnSpMkLst>
            <pc:docMk/>
            <pc:sldMk cId="3958023745" sldId="264"/>
            <ac:cxnSpMk id="32" creationId="{13784947-1BF3-C2DA-1C47-31C9F54C996F}"/>
          </ac:cxnSpMkLst>
        </pc:cxnChg>
        <pc:cxnChg chg="del mod">
          <ac:chgData name="Rafael Rodrigues" userId="a65fd790514a2fed" providerId="LiveId" clId="{6E7E5E51-E63A-4203-9793-B7F37304A346}" dt="2022-05-25T21:43:07.884" v="19" actId="478"/>
          <ac:cxnSpMkLst>
            <pc:docMk/>
            <pc:sldMk cId="3958023745" sldId="264"/>
            <ac:cxnSpMk id="34" creationId="{CF7F2B0C-FEE4-EAC1-6161-95040A9118DC}"/>
          </ac:cxnSpMkLst>
        </pc:cxnChg>
        <pc:cxnChg chg="del">
          <ac:chgData name="Rafael Rodrigues" userId="a65fd790514a2fed" providerId="LiveId" clId="{6E7E5E51-E63A-4203-9793-B7F37304A346}" dt="2022-05-25T21:43:09.958" v="20" actId="478"/>
          <ac:cxnSpMkLst>
            <pc:docMk/>
            <pc:sldMk cId="3958023745" sldId="264"/>
            <ac:cxnSpMk id="39" creationId="{E8D3757C-1B58-C3D0-2154-6CE185982E5C}"/>
          </ac:cxnSpMkLst>
        </pc:cxnChg>
        <pc:cxnChg chg="del mod">
          <ac:chgData name="Rafael Rodrigues" userId="a65fd790514a2fed" providerId="LiveId" clId="{6E7E5E51-E63A-4203-9793-B7F37304A346}" dt="2022-05-25T21:43:07.884" v="19" actId="478"/>
          <ac:cxnSpMkLst>
            <pc:docMk/>
            <pc:sldMk cId="3958023745" sldId="264"/>
            <ac:cxnSpMk id="41" creationId="{D73EC54B-7FAE-0CA6-31C4-07973E5B74FB}"/>
          </ac:cxnSpMkLst>
        </pc:cxnChg>
        <pc:cxnChg chg="del mod">
          <ac:chgData name="Rafael Rodrigues" userId="a65fd790514a2fed" providerId="LiveId" clId="{6E7E5E51-E63A-4203-9793-B7F37304A346}" dt="2022-05-25T21:43:07.884" v="19" actId="478"/>
          <ac:cxnSpMkLst>
            <pc:docMk/>
            <pc:sldMk cId="3958023745" sldId="264"/>
            <ac:cxnSpMk id="44" creationId="{3F89938F-836B-4769-EC9C-80EAFEA3EBF7}"/>
          </ac:cxnSpMkLst>
        </pc:cxnChg>
        <pc:cxnChg chg="del mod">
          <ac:chgData name="Rafael Rodrigues" userId="a65fd790514a2fed" providerId="LiveId" clId="{6E7E5E51-E63A-4203-9793-B7F37304A346}" dt="2022-05-25T21:43:07.884" v="19" actId="478"/>
          <ac:cxnSpMkLst>
            <pc:docMk/>
            <pc:sldMk cId="3958023745" sldId="264"/>
            <ac:cxnSpMk id="47" creationId="{5D973330-A4AD-E672-C4CA-0AAE07A31333}"/>
          </ac:cxnSpMkLst>
        </pc:cxnChg>
        <pc:cxnChg chg="del mod">
          <ac:chgData name="Rafael Rodrigues" userId="a65fd790514a2fed" providerId="LiveId" clId="{6E7E5E51-E63A-4203-9793-B7F37304A346}" dt="2022-05-25T21:43:07.884" v="19" actId="478"/>
          <ac:cxnSpMkLst>
            <pc:docMk/>
            <pc:sldMk cId="3958023745" sldId="264"/>
            <ac:cxnSpMk id="55" creationId="{6E91D645-A05B-012F-BE42-EAA85138085C}"/>
          </ac:cxnSpMkLst>
        </pc:cxnChg>
        <pc:cxnChg chg="del mod">
          <ac:chgData name="Rafael Rodrigues" userId="a65fd790514a2fed" providerId="LiveId" clId="{6E7E5E51-E63A-4203-9793-B7F37304A346}" dt="2022-05-25T21:43:07.884" v="19" actId="478"/>
          <ac:cxnSpMkLst>
            <pc:docMk/>
            <pc:sldMk cId="3958023745" sldId="264"/>
            <ac:cxnSpMk id="58" creationId="{72E6943F-3DF3-AF9A-C937-0F683EC1888A}"/>
          </ac:cxnSpMkLst>
        </pc:cxnChg>
        <pc:cxnChg chg="del mod">
          <ac:chgData name="Rafael Rodrigues" userId="a65fd790514a2fed" providerId="LiveId" clId="{6E7E5E51-E63A-4203-9793-B7F37304A346}" dt="2022-05-25T21:43:07.884" v="19" actId="478"/>
          <ac:cxnSpMkLst>
            <pc:docMk/>
            <pc:sldMk cId="3958023745" sldId="264"/>
            <ac:cxnSpMk id="61" creationId="{1185725E-2EC9-1D71-8DA5-70A0866C1DC3}"/>
          </ac:cxnSpMkLst>
        </pc:cxnChg>
      </pc:sldChg>
      <pc:sldChg chg="del">
        <pc:chgData name="Rafael Rodrigues" userId="a65fd790514a2fed" providerId="LiveId" clId="{6E7E5E51-E63A-4203-9793-B7F37304A346}" dt="2022-05-25T21:44:58.879" v="35" actId="2696"/>
        <pc:sldMkLst>
          <pc:docMk/>
          <pc:sldMk cId="3400432063" sldId="265"/>
        </pc:sldMkLst>
      </pc:sldChg>
      <pc:sldChg chg="del">
        <pc:chgData name="Rafael Rodrigues" userId="a65fd790514a2fed" providerId="LiveId" clId="{6E7E5E51-E63A-4203-9793-B7F37304A346}" dt="2022-05-25T21:46:39.879" v="55" actId="47"/>
        <pc:sldMkLst>
          <pc:docMk/>
          <pc:sldMk cId="1874773528" sldId="266"/>
        </pc:sldMkLst>
      </pc:sldChg>
      <pc:sldChg chg="del">
        <pc:chgData name="Rafael Rodrigues" userId="a65fd790514a2fed" providerId="LiveId" clId="{6E7E5E51-E63A-4203-9793-B7F37304A346}" dt="2022-05-25T21:46:41.104" v="56" actId="47"/>
        <pc:sldMkLst>
          <pc:docMk/>
          <pc:sldMk cId="488090687" sldId="267"/>
        </pc:sldMkLst>
      </pc:sldChg>
      <pc:sldChg chg="del">
        <pc:chgData name="Rafael Rodrigues" userId="a65fd790514a2fed" providerId="LiveId" clId="{6E7E5E51-E63A-4203-9793-B7F37304A346}" dt="2022-05-25T21:46:41.789" v="57" actId="47"/>
        <pc:sldMkLst>
          <pc:docMk/>
          <pc:sldMk cId="3978072309" sldId="268"/>
        </pc:sldMkLst>
      </pc:sldChg>
      <pc:sldChg chg="del">
        <pc:chgData name="Rafael Rodrigues" userId="a65fd790514a2fed" providerId="LiveId" clId="{6E7E5E51-E63A-4203-9793-B7F37304A346}" dt="2022-05-25T21:46:42.465" v="58" actId="47"/>
        <pc:sldMkLst>
          <pc:docMk/>
          <pc:sldMk cId="2405469570" sldId="269"/>
        </pc:sldMkLst>
      </pc:sldChg>
      <pc:sldChg chg="del">
        <pc:chgData name="Rafael Rodrigues" userId="a65fd790514a2fed" providerId="LiveId" clId="{6E7E5E51-E63A-4203-9793-B7F37304A346}" dt="2022-05-25T21:46:42.934" v="59" actId="47"/>
        <pc:sldMkLst>
          <pc:docMk/>
          <pc:sldMk cId="1544652096" sldId="270"/>
        </pc:sldMkLst>
      </pc:sldChg>
      <pc:sldChg chg="del">
        <pc:chgData name="Rafael Rodrigues" userId="a65fd790514a2fed" providerId="LiveId" clId="{6E7E5E51-E63A-4203-9793-B7F37304A346}" dt="2022-05-25T21:46:43.539" v="60" actId="47"/>
        <pc:sldMkLst>
          <pc:docMk/>
          <pc:sldMk cId="3624693198" sldId="271"/>
        </pc:sldMkLst>
      </pc:sldChg>
      <pc:sldChg chg="del">
        <pc:chgData name="Rafael Rodrigues" userId="a65fd790514a2fed" providerId="LiveId" clId="{6E7E5E51-E63A-4203-9793-B7F37304A346}" dt="2022-05-25T21:46:43.982" v="61" actId="47"/>
        <pc:sldMkLst>
          <pc:docMk/>
          <pc:sldMk cId="2190414060" sldId="272"/>
        </pc:sldMkLst>
      </pc:sldChg>
      <pc:sldChg chg="del">
        <pc:chgData name="Rafael Rodrigues" userId="a65fd790514a2fed" providerId="LiveId" clId="{6E7E5E51-E63A-4203-9793-B7F37304A346}" dt="2022-05-25T21:46:44.340" v="62" actId="47"/>
        <pc:sldMkLst>
          <pc:docMk/>
          <pc:sldMk cId="1057032919" sldId="273"/>
        </pc:sldMkLst>
      </pc:sldChg>
      <pc:sldChg chg="modSp mod">
        <pc:chgData name="Rafael Rodrigues" userId="a65fd790514a2fed" providerId="LiveId" clId="{6E7E5E51-E63A-4203-9793-B7F37304A346}" dt="2022-05-25T22:32:28.126" v="630" actId="207"/>
        <pc:sldMkLst>
          <pc:docMk/>
          <pc:sldMk cId="1989468900" sldId="274"/>
        </pc:sldMkLst>
        <pc:spChg chg="mod">
          <ac:chgData name="Rafael Rodrigues" userId="a65fd790514a2fed" providerId="LiveId" clId="{6E7E5E51-E63A-4203-9793-B7F37304A346}" dt="2022-05-25T22:32:28.126" v="630" actId="207"/>
          <ac:spMkLst>
            <pc:docMk/>
            <pc:sldMk cId="1989468900" sldId="274"/>
            <ac:spMk id="2" creationId="{3402C0DA-E740-95E9-D65B-5DF0B4DE7662}"/>
          </ac:spMkLst>
        </pc:spChg>
      </pc:sldChg>
      <pc:sldChg chg="del">
        <pc:chgData name="Rafael Rodrigues" userId="a65fd790514a2fed" providerId="LiveId" clId="{6E7E5E51-E63A-4203-9793-B7F37304A346}" dt="2022-05-25T22:30:44.342" v="560" actId="47"/>
        <pc:sldMkLst>
          <pc:docMk/>
          <pc:sldMk cId="1181300698" sldId="275"/>
        </pc:sldMkLst>
      </pc:sldChg>
      <pc:sldChg chg="del">
        <pc:chgData name="Rafael Rodrigues" userId="a65fd790514a2fed" providerId="LiveId" clId="{6E7E5E51-E63A-4203-9793-B7F37304A346}" dt="2022-05-25T22:30:43.531" v="559" actId="47"/>
        <pc:sldMkLst>
          <pc:docMk/>
          <pc:sldMk cId="4096149569" sldId="276"/>
        </pc:sldMkLst>
      </pc:sldChg>
      <pc:sldChg chg="del">
        <pc:chgData name="Rafael Rodrigues" userId="a65fd790514a2fed" providerId="LiveId" clId="{6E7E5E51-E63A-4203-9793-B7F37304A346}" dt="2022-05-25T22:30:43.366" v="558" actId="47"/>
        <pc:sldMkLst>
          <pc:docMk/>
          <pc:sldMk cId="3536879321" sldId="278"/>
        </pc:sldMkLst>
      </pc:sldChg>
      <pc:sldChg chg="del">
        <pc:chgData name="Rafael Rodrigues" userId="a65fd790514a2fed" providerId="LiveId" clId="{6E7E5E51-E63A-4203-9793-B7F37304A346}" dt="2022-05-25T22:30:43.157" v="557" actId="47"/>
        <pc:sldMkLst>
          <pc:docMk/>
          <pc:sldMk cId="3515622990" sldId="279"/>
        </pc:sldMkLst>
      </pc:sldChg>
      <pc:sldChg chg="modSp mod">
        <pc:chgData name="Rafael Rodrigues" userId="a65fd790514a2fed" providerId="LiveId" clId="{6E7E5E51-E63A-4203-9793-B7F37304A346}" dt="2022-05-25T22:38:04.051" v="672" actId="207"/>
        <pc:sldMkLst>
          <pc:docMk/>
          <pc:sldMk cId="3490369989" sldId="280"/>
        </pc:sldMkLst>
        <pc:spChg chg="mod">
          <ac:chgData name="Rafael Rodrigues" userId="a65fd790514a2fed" providerId="LiveId" clId="{6E7E5E51-E63A-4203-9793-B7F37304A346}" dt="2022-05-25T22:38:04.051" v="672" actId="207"/>
          <ac:spMkLst>
            <pc:docMk/>
            <pc:sldMk cId="3490369989" sldId="280"/>
            <ac:spMk id="2" creationId="{FF8C0BA6-C1F7-8FB7-88CB-7AC2E1136126}"/>
          </ac:spMkLst>
        </pc:spChg>
      </pc:sldChg>
      <pc:sldChg chg="del">
        <pc:chgData name="Rafael Rodrigues" userId="a65fd790514a2fed" providerId="LiveId" clId="{6E7E5E51-E63A-4203-9793-B7F37304A346}" dt="2022-05-25T22:30:42.929" v="556" actId="47"/>
        <pc:sldMkLst>
          <pc:docMk/>
          <pc:sldMk cId="3061680233" sldId="281"/>
        </pc:sldMkLst>
      </pc:sldChg>
      <pc:sldChg chg="del">
        <pc:chgData name="Rafael Rodrigues" userId="a65fd790514a2fed" providerId="LiveId" clId="{6E7E5E51-E63A-4203-9793-B7F37304A346}" dt="2022-05-25T22:30:42.740" v="555" actId="47"/>
        <pc:sldMkLst>
          <pc:docMk/>
          <pc:sldMk cId="2325614676" sldId="282"/>
        </pc:sldMkLst>
      </pc:sldChg>
      <pc:sldChg chg="del">
        <pc:chgData name="Rafael Rodrigues" userId="a65fd790514a2fed" providerId="LiveId" clId="{6E7E5E51-E63A-4203-9793-B7F37304A346}" dt="2022-05-25T22:30:42.584" v="554" actId="47"/>
        <pc:sldMkLst>
          <pc:docMk/>
          <pc:sldMk cId="3600169685" sldId="283"/>
        </pc:sldMkLst>
      </pc:sldChg>
      <pc:sldChg chg="del">
        <pc:chgData name="Rafael Rodrigues" userId="a65fd790514a2fed" providerId="LiveId" clId="{6E7E5E51-E63A-4203-9793-B7F37304A346}" dt="2022-05-25T22:30:42.408" v="553" actId="47"/>
        <pc:sldMkLst>
          <pc:docMk/>
          <pc:sldMk cId="2210204091" sldId="284"/>
        </pc:sldMkLst>
      </pc:sldChg>
      <pc:sldChg chg="del">
        <pc:chgData name="Rafael Rodrigues" userId="a65fd790514a2fed" providerId="LiveId" clId="{6E7E5E51-E63A-4203-9793-B7F37304A346}" dt="2022-05-25T22:30:41.966" v="552" actId="47"/>
        <pc:sldMkLst>
          <pc:docMk/>
          <pc:sldMk cId="4220538430" sldId="285"/>
        </pc:sldMkLst>
      </pc:sldChg>
      <pc:sldChg chg="del">
        <pc:chgData name="Rafael Rodrigues" userId="a65fd790514a2fed" providerId="LiveId" clId="{6E7E5E51-E63A-4203-9793-B7F37304A346}" dt="2022-05-25T22:30:41.642" v="551" actId="47"/>
        <pc:sldMkLst>
          <pc:docMk/>
          <pc:sldMk cId="3967591611" sldId="286"/>
        </pc:sldMkLst>
      </pc:sldChg>
      <pc:sldChg chg="delSp modSp add mod">
        <pc:chgData name="Rafael Rodrigues" userId="a65fd790514a2fed" providerId="LiveId" clId="{6E7E5E51-E63A-4203-9793-B7F37304A346}" dt="2022-05-25T21:44:47.315" v="33" actId="13822"/>
        <pc:sldMkLst>
          <pc:docMk/>
          <pc:sldMk cId="2177465454" sldId="287"/>
        </pc:sldMkLst>
        <pc:spChg chg="del">
          <ac:chgData name="Rafael Rodrigues" userId="a65fd790514a2fed" providerId="LiveId" clId="{6E7E5E51-E63A-4203-9793-B7F37304A346}" dt="2022-05-25T21:44:05.546" v="23" actId="478"/>
          <ac:spMkLst>
            <pc:docMk/>
            <pc:sldMk cId="2177465454" sldId="287"/>
            <ac:spMk id="12" creationId="{0293A24C-5907-429D-68CE-BF8F40AAFBAB}"/>
          </ac:spMkLst>
        </pc:spChg>
        <pc:spChg chg="mod">
          <ac:chgData name="Rafael Rodrigues" userId="a65fd790514a2fed" providerId="LiveId" clId="{6E7E5E51-E63A-4203-9793-B7F37304A346}" dt="2022-05-25T21:44:47.315" v="33" actId="13822"/>
          <ac:spMkLst>
            <pc:docMk/>
            <pc:sldMk cId="2177465454" sldId="287"/>
            <ac:spMk id="13" creationId="{B1C5B917-69D0-CBE9-5AD9-D431D2AE1525}"/>
          </ac:spMkLst>
        </pc:spChg>
        <pc:spChg chg="del">
          <ac:chgData name="Rafael Rodrigues" userId="a65fd790514a2fed" providerId="LiveId" clId="{6E7E5E51-E63A-4203-9793-B7F37304A346}" dt="2022-05-25T21:44:10.702" v="29" actId="478"/>
          <ac:spMkLst>
            <pc:docMk/>
            <pc:sldMk cId="2177465454" sldId="287"/>
            <ac:spMk id="21" creationId="{C3EFDC51-070A-A1EA-0601-A6F38EFEF2F7}"/>
          </ac:spMkLst>
        </pc:spChg>
        <pc:spChg chg="del">
          <ac:chgData name="Rafael Rodrigues" userId="a65fd790514a2fed" providerId="LiveId" clId="{6E7E5E51-E63A-4203-9793-B7F37304A346}" dt="2022-05-25T21:44:11.438" v="30" actId="478"/>
          <ac:spMkLst>
            <pc:docMk/>
            <pc:sldMk cId="2177465454" sldId="287"/>
            <ac:spMk id="22" creationId="{E65642F9-12EA-6667-42B5-B3CBDF00DB56}"/>
          </ac:spMkLst>
        </pc:spChg>
        <pc:spChg chg="del">
          <ac:chgData name="Rafael Rodrigues" userId="a65fd790514a2fed" providerId="LiveId" clId="{6E7E5E51-E63A-4203-9793-B7F37304A346}" dt="2022-05-25T21:44:10.702" v="29" actId="478"/>
          <ac:spMkLst>
            <pc:docMk/>
            <pc:sldMk cId="2177465454" sldId="287"/>
            <ac:spMk id="23" creationId="{30F52A0C-E006-58DB-94CD-2CE2D33D973A}"/>
          </ac:spMkLst>
        </pc:spChg>
        <pc:spChg chg="del">
          <ac:chgData name="Rafael Rodrigues" userId="a65fd790514a2fed" providerId="LiveId" clId="{6E7E5E51-E63A-4203-9793-B7F37304A346}" dt="2022-05-25T21:44:10.702" v="29" actId="478"/>
          <ac:spMkLst>
            <pc:docMk/>
            <pc:sldMk cId="2177465454" sldId="287"/>
            <ac:spMk id="24" creationId="{B230F0AE-E2AC-9B48-6DBE-6193175C557C}"/>
          </ac:spMkLst>
        </pc:spChg>
        <pc:spChg chg="del">
          <ac:chgData name="Rafael Rodrigues" userId="a65fd790514a2fed" providerId="LiveId" clId="{6E7E5E51-E63A-4203-9793-B7F37304A346}" dt="2022-05-25T21:44:07.408" v="26" actId="478"/>
          <ac:spMkLst>
            <pc:docMk/>
            <pc:sldMk cId="2177465454" sldId="287"/>
            <ac:spMk id="25" creationId="{56F9B75A-4041-D463-E982-1976E0482B45}"/>
          </ac:spMkLst>
        </pc:spChg>
        <pc:spChg chg="del">
          <ac:chgData name="Rafael Rodrigues" userId="a65fd790514a2fed" providerId="LiveId" clId="{6E7E5E51-E63A-4203-9793-B7F37304A346}" dt="2022-05-25T21:44:10.702" v="29" actId="478"/>
          <ac:spMkLst>
            <pc:docMk/>
            <pc:sldMk cId="2177465454" sldId="287"/>
            <ac:spMk id="26" creationId="{6F89CCEB-C8A8-B777-4775-88870C226F5B}"/>
          </ac:spMkLst>
        </pc:spChg>
        <pc:spChg chg="del mod">
          <ac:chgData name="Rafael Rodrigues" userId="a65fd790514a2fed" providerId="LiveId" clId="{6E7E5E51-E63A-4203-9793-B7F37304A346}" dt="2022-05-25T21:44:11.978" v="31" actId="478"/>
          <ac:spMkLst>
            <pc:docMk/>
            <pc:sldMk cId="2177465454" sldId="287"/>
            <ac:spMk id="27" creationId="{05716C4A-9D2F-D7CF-99B3-5B55E8BDB105}"/>
          </ac:spMkLst>
        </pc:spChg>
        <pc:spChg chg="del">
          <ac:chgData name="Rafael Rodrigues" userId="a65fd790514a2fed" providerId="LiveId" clId="{6E7E5E51-E63A-4203-9793-B7F37304A346}" dt="2022-05-25T21:44:10.702" v="29" actId="478"/>
          <ac:spMkLst>
            <pc:docMk/>
            <pc:sldMk cId="2177465454" sldId="287"/>
            <ac:spMk id="28" creationId="{2EA07F5D-7064-79AE-1E71-E7B3DAEF00E4}"/>
          </ac:spMkLst>
        </pc:spChg>
        <pc:cxnChg chg="del mod">
          <ac:chgData name="Rafael Rodrigues" userId="a65fd790514a2fed" providerId="LiveId" clId="{6E7E5E51-E63A-4203-9793-B7F37304A346}" dt="2022-05-25T21:44:13.556" v="32" actId="478"/>
          <ac:cxnSpMkLst>
            <pc:docMk/>
            <pc:sldMk cId="2177465454" sldId="287"/>
            <ac:cxnSpMk id="30" creationId="{05EEA5CB-EBC5-9345-440B-D81D309D9132}"/>
          </ac:cxnSpMkLst>
        </pc:cxnChg>
        <pc:cxnChg chg="del mod">
          <ac:chgData name="Rafael Rodrigues" userId="a65fd790514a2fed" providerId="LiveId" clId="{6E7E5E51-E63A-4203-9793-B7F37304A346}" dt="2022-05-25T21:44:10.702" v="29" actId="478"/>
          <ac:cxnSpMkLst>
            <pc:docMk/>
            <pc:sldMk cId="2177465454" sldId="287"/>
            <ac:cxnSpMk id="32" creationId="{13784947-1BF3-C2DA-1C47-31C9F54C996F}"/>
          </ac:cxnSpMkLst>
        </pc:cxnChg>
        <pc:cxnChg chg="del mod">
          <ac:chgData name="Rafael Rodrigues" userId="a65fd790514a2fed" providerId="LiveId" clId="{6E7E5E51-E63A-4203-9793-B7F37304A346}" dt="2022-05-25T21:44:08.833" v="28" actId="478"/>
          <ac:cxnSpMkLst>
            <pc:docMk/>
            <pc:sldMk cId="2177465454" sldId="287"/>
            <ac:cxnSpMk id="34" creationId="{CF7F2B0C-FEE4-EAC1-6161-95040A9118DC}"/>
          </ac:cxnSpMkLst>
        </pc:cxnChg>
        <pc:cxnChg chg="del mod">
          <ac:chgData name="Rafael Rodrigues" userId="a65fd790514a2fed" providerId="LiveId" clId="{6E7E5E51-E63A-4203-9793-B7F37304A346}" dt="2022-05-25T21:44:10.702" v="29" actId="478"/>
          <ac:cxnSpMkLst>
            <pc:docMk/>
            <pc:sldMk cId="2177465454" sldId="287"/>
            <ac:cxnSpMk id="39" creationId="{E8D3757C-1B58-C3D0-2154-6CE185982E5C}"/>
          </ac:cxnSpMkLst>
        </pc:cxnChg>
        <pc:cxnChg chg="del mod">
          <ac:chgData name="Rafael Rodrigues" userId="a65fd790514a2fed" providerId="LiveId" clId="{6E7E5E51-E63A-4203-9793-B7F37304A346}" dt="2022-05-25T21:44:10.702" v="29" actId="478"/>
          <ac:cxnSpMkLst>
            <pc:docMk/>
            <pc:sldMk cId="2177465454" sldId="287"/>
            <ac:cxnSpMk id="41" creationId="{D73EC54B-7FAE-0CA6-31C4-07973E5B74FB}"/>
          </ac:cxnSpMkLst>
        </pc:cxnChg>
        <pc:cxnChg chg="del mod">
          <ac:chgData name="Rafael Rodrigues" userId="a65fd790514a2fed" providerId="LiveId" clId="{6E7E5E51-E63A-4203-9793-B7F37304A346}" dt="2022-05-25T21:44:10.702" v="29" actId="478"/>
          <ac:cxnSpMkLst>
            <pc:docMk/>
            <pc:sldMk cId="2177465454" sldId="287"/>
            <ac:cxnSpMk id="44" creationId="{3F89938F-836B-4769-EC9C-80EAFEA3EBF7}"/>
          </ac:cxnSpMkLst>
        </pc:cxnChg>
        <pc:cxnChg chg="del mod">
          <ac:chgData name="Rafael Rodrigues" userId="a65fd790514a2fed" providerId="LiveId" clId="{6E7E5E51-E63A-4203-9793-B7F37304A346}" dt="2022-05-25T21:44:10.702" v="29" actId="478"/>
          <ac:cxnSpMkLst>
            <pc:docMk/>
            <pc:sldMk cId="2177465454" sldId="287"/>
            <ac:cxnSpMk id="47" creationId="{5D973330-A4AD-E672-C4CA-0AAE07A31333}"/>
          </ac:cxnSpMkLst>
        </pc:cxnChg>
        <pc:cxnChg chg="del mod">
          <ac:chgData name="Rafael Rodrigues" userId="a65fd790514a2fed" providerId="LiveId" clId="{6E7E5E51-E63A-4203-9793-B7F37304A346}" dt="2022-05-25T21:44:06.262" v="24" actId="478"/>
          <ac:cxnSpMkLst>
            <pc:docMk/>
            <pc:sldMk cId="2177465454" sldId="287"/>
            <ac:cxnSpMk id="55" creationId="{6E91D645-A05B-012F-BE42-EAA85138085C}"/>
          </ac:cxnSpMkLst>
        </pc:cxnChg>
        <pc:cxnChg chg="del mod">
          <ac:chgData name="Rafael Rodrigues" userId="a65fd790514a2fed" providerId="LiveId" clId="{6E7E5E51-E63A-4203-9793-B7F37304A346}" dt="2022-05-25T21:44:07.023" v="25" actId="478"/>
          <ac:cxnSpMkLst>
            <pc:docMk/>
            <pc:sldMk cId="2177465454" sldId="287"/>
            <ac:cxnSpMk id="61" creationId="{1185725E-2EC9-1D71-8DA5-70A0866C1DC3}"/>
          </ac:cxnSpMkLst>
        </pc:cxnChg>
      </pc:sldChg>
      <pc:sldChg chg="addSp modSp add mod">
        <pc:chgData name="Rafael Rodrigues" userId="a65fd790514a2fed" providerId="LiveId" clId="{6E7E5E51-E63A-4203-9793-B7F37304A346}" dt="2022-05-25T21:48:20.525" v="90" actId="1076"/>
        <pc:sldMkLst>
          <pc:docMk/>
          <pc:sldMk cId="454628279" sldId="288"/>
        </pc:sldMkLst>
        <pc:spChg chg="mod">
          <ac:chgData name="Rafael Rodrigues" userId="a65fd790514a2fed" providerId="LiveId" clId="{6E7E5E51-E63A-4203-9793-B7F37304A346}" dt="2022-05-25T21:45:07.179" v="41" actId="20577"/>
          <ac:spMkLst>
            <pc:docMk/>
            <pc:sldMk cId="454628279" sldId="288"/>
            <ac:spMk id="7" creationId="{30DD7359-E87D-4B96-CB56-89FD6894539D}"/>
          </ac:spMkLst>
        </pc:spChg>
        <pc:spChg chg="mod">
          <ac:chgData name="Rafael Rodrigues" userId="a65fd790514a2fed" providerId="LiveId" clId="{6E7E5E51-E63A-4203-9793-B7F37304A346}" dt="2022-05-25T21:48:07.551" v="87" actId="1076"/>
          <ac:spMkLst>
            <pc:docMk/>
            <pc:sldMk cId="454628279" sldId="288"/>
            <ac:spMk id="8" creationId="{F4AE6C36-0A61-D829-B00F-899330AFE03E}"/>
          </ac:spMkLst>
        </pc:spChg>
        <pc:spChg chg="mod">
          <ac:chgData name="Rafael Rodrigues" userId="a65fd790514a2fed" providerId="LiveId" clId="{6E7E5E51-E63A-4203-9793-B7F37304A346}" dt="2022-05-25T21:47:55.792" v="84" actId="1076"/>
          <ac:spMkLst>
            <pc:docMk/>
            <pc:sldMk cId="454628279" sldId="288"/>
            <ac:spMk id="13" creationId="{B1C5B917-69D0-CBE9-5AD9-D431D2AE1525}"/>
          </ac:spMkLst>
        </pc:spChg>
        <pc:spChg chg="add mod">
          <ac:chgData name="Rafael Rodrigues" userId="a65fd790514a2fed" providerId="LiveId" clId="{6E7E5E51-E63A-4203-9793-B7F37304A346}" dt="2022-05-25T21:48:11.387" v="88" actId="1076"/>
          <ac:spMkLst>
            <pc:docMk/>
            <pc:sldMk cId="454628279" sldId="288"/>
            <ac:spMk id="16" creationId="{0A0892AA-59F3-B06D-172C-7DACC8F6F236}"/>
          </ac:spMkLst>
        </pc:spChg>
        <pc:spChg chg="add mod">
          <ac:chgData name="Rafael Rodrigues" userId="a65fd790514a2fed" providerId="LiveId" clId="{6E7E5E51-E63A-4203-9793-B7F37304A346}" dt="2022-05-25T21:48:20.525" v="90" actId="1076"/>
          <ac:spMkLst>
            <pc:docMk/>
            <pc:sldMk cId="454628279" sldId="288"/>
            <ac:spMk id="22" creationId="{B672D474-CBCF-19EA-8132-9A84CF703BF1}"/>
          </ac:spMkLst>
        </pc:spChg>
        <pc:cxnChg chg="add mod">
          <ac:chgData name="Rafael Rodrigues" userId="a65fd790514a2fed" providerId="LiveId" clId="{6E7E5E51-E63A-4203-9793-B7F37304A346}" dt="2022-05-25T21:48:11.387" v="88" actId="1076"/>
          <ac:cxnSpMkLst>
            <pc:docMk/>
            <pc:sldMk cId="454628279" sldId="288"/>
            <ac:cxnSpMk id="17" creationId="{0E12C221-B102-27C0-C29F-287FA6111B31}"/>
          </ac:cxnSpMkLst>
        </pc:cxnChg>
        <pc:cxnChg chg="add mod">
          <ac:chgData name="Rafael Rodrigues" userId="a65fd790514a2fed" providerId="LiveId" clId="{6E7E5E51-E63A-4203-9793-B7F37304A346}" dt="2022-05-25T21:48:20.525" v="90" actId="1076"/>
          <ac:cxnSpMkLst>
            <pc:docMk/>
            <pc:sldMk cId="454628279" sldId="288"/>
            <ac:cxnSpMk id="23" creationId="{8128858D-D202-6462-FD61-46D563303FB9}"/>
          </ac:cxnSpMkLst>
        </pc:cxnChg>
        <pc:cxnChg chg="mod">
          <ac:chgData name="Rafael Rodrigues" userId="a65fd790514a2fed" providerId="LiveId" clId="{6E7E5E51-E63A-4203-9793-B7F37304A346}" dt="2022-05-25T21:48:07.551" v="87" actId="1076"/>
          <ac:cxnSpMkLst>
            <pc:docMk/>
            <pc:sldMk cId="454628279" sldId="288"/>
            <ac:cxnSpMk id="52" creationId="{AD0153CC-0B9E-0093-65DC-925BBE5B6227}"/>
          </ac:cxnSpMkLst>
        </pc:cxnChg>
        <pc:cxnChg chg="mod">
          <ac:chgData name="Rafael Rodrigues" userId="a65fd790514a2fed" providerId="LiveId" clId="{6E7E5E51-E63A-4203-9793-B7F37304A346}" dt="2022-05-25T21:47:55.792" v="84" actId="1076"/>
          <ac:cxnSpMkLst>
            <pc:docMk/>
            <pc:sldMk cId="454628279" sldId="288"/>
            <ac:cxnSpMk id="58" creationId="{72E6943F-3DF3-AF9A-C937-0F683EC1888A}"/>
          </ac:cxnSpMkLst>
        </pc:cxnChg>
      </pc:sldChg>
      <pc:sldChg chg="addSp modSp add mod">
        <pc:chgData name="Rafael Rodrigues" userId="a65fd790514a2fed" providerId="LiveId" clId="{6E7E5E51-E63A-4203-9793-B7F37304A346}" dt="2022-05-25T21:49:26.399" v="108" actId="13822"/>
        <pc:sldMkLst>
          <pc:docMk/>
          <pc:sldMk cId="1838096696" sldId="289"/>
        </pc:sldMkLst>
        <pc:spChg chg="add mod">
          <ac:chgData name="Rafael Rodrigues" userId="a65fd790514a2fed" providerId="LiveId" clId="{6E7E5E51-E63A-4203-9793-B7F37304A346}" dt="2022-05-25T21:49:26.399" v="108" actId="13822"/>
          <ac:spMkLst>
            <pc:docMk/>
            <pc:sldMk cId="1838096696" sldId="289"/>
            <ac:spMk id="11" creationId="{F0D67CAB-E925-94F7-9BA9-8E3427F5B386}"/>
          </ac:spMkLst>
        </pc:spChg>
        <pc:spChg chg="mod">
          <ac:chgData name="Rafael Rodrigues" userId="a65fd790514a2fed" providerId="LiveId" clId="{6E7E5E51-E63A-4203-9793-B7F37304A346}" dt="2022-05-25T21:49:10.859" v="100" actId="1076"/>
          <ac:spMkLst>
            <pc:docMk/>
            <pc:sldMk cId="1838096696" sldId="289"/>
            <ac:spMk id="16" creationId="{0A0892AA-59F3-B06D-172C-7DACC8F6F236}"/>
          </ac:spMkLst>
        </pc:spChg>
        <pc:spChg chg="mod">
          <ac:chgData name="Rafael Rodrigues" userId="a65fd790514a2fed" providerId="LiveId" clId="{6E7E5E51-E63A-4203-9793-B7F37304A346}" dt="2022-05-25T21:49:05.450" v="99" actId="1076"/>
          <ac:spMkLst>
            <pc:docMk/>
            <pc:sldMk cId="1838096696" sldId="289"/>
            <ac:spMk id="22" creationId="{B672D474-CBCF-19EA-8132-9A84CF703BF1}"/>
          </ac:spMkLst>
        </pc:spChg>
        <pc:cxnChg chg="add mod">
          <ac:chgData name="Rafael Rodrigues" userId="a65fd790514a2fed" providerId="LiveId" clId="{6E7E5E51-E63A-4203-9793-B7F37304A346}" dt="2022-05-25T21:49:16.813" v="103" actId="1076"/>
          <ac:cxnSpMkLst>
            <pc:docMk/>
            <pc:sldMk cId="1838096696" sldId="289"/>
            <ac:cxnSpMk id="12" creationId="{3E0673DF-10F5-DA7D-E3CE-FE6322194833}"/>
          </ac:cxnSpMkLst>
        </pc:cxnChg>
        <pc:cxnChg chg="mod">
          <ac:chgData name="Rafael Rodrigues" userId="a65fd790514a2fed" providerId="LiveId" clId="{6E7E5E51-E63A-4203-9793-B7F37304A346}" dt="2022-05-25T21:49:10.859" v="100" actId="1076"/>
          <ac:cxnSpMkLst>
            <pc:docMk/>
            <pc:sldMk cId="1838096696" sldId="289"/>
            <ac:cxnSpMk id="17" creationId="{0E12C221-B102-27C0-C29F-287FA6111B31}"/>
          </ac:cxnSpMkLst>
        </pc:cxnChg>
        <pc:cxnChg chg="mod">
          <ac:chgData name="Rafael Rodrigues" userId="a65fd790514a2fed" providerId="LiveId" clId="{6E7E5E51-E63A-4203-9793-B7F37304A346}" dt="2022-05-25T21:49:05.450" v="99" actId="1076"/>
          <ac:cxnSpMkLst>
            <pc:docMk/>
            <pc:sldMk cId="1838096696" sldId="289"/>
            <ac:cxnSpMk id="23" creationId="{8128858D-D202-6462-FD61-46D563303FB9}"/>
          </ac:cxnSpMkLst>
        </pc:cxnChg>
      </pc:sldChg>
      <pc:sldChg chg="modSp add mod">
        <pc:chgData name="Rafael Rodrigues" userId="a65fd790514a2fed" providerId="LiveId" clId="{6E7E5E51-E63A-4203-9793-B7F37304A346}" dt="2022-05-25T21:50:02.869" v="122" actId="20577"/>
        <pc:sldMkLst>
          <pc:docMk/>
          <pc:sldMk cId="4104453981" sldId="290"/>
        </pc:sldMkLst>
        <pc:spChg chg="mod">
          <ac:chgData name="Rafael Rodrigues" userId="a65fd790514a2fed" providerId="LiveId" clId="{6E7E5E51-E63A-4203-9793-B7F37304A346}" dt="2022-05-25T21:50:02.869" v="122" actId="20577"/>
          <ac:spMkLst>
            <pc:docMk/>
            <pc:sldMk cId="4104453981" sldId="290"/>
            <ac:spMk id="11" creationId="{F0D67CAB-E925-94F7-9BA9-8E3427F5B386}"/>
          </ac:spMkLst>
        </pc:spChg>
        <pc:spChg chg="mod">
          <ac:chgData name="Rafael Rodrigues" userId="a65fd790514a2fed" providerId="LiveId" clId="{6E7E5E51-E63A-4203-9793-B7F37304A346}" dt="2022-05-25T21:49:59.496" v="118" actId="20577"/>
          <ac:spMkLst>
            <pc:docMk/>
            <pc:sldMk cId="4104453981" sldId="290"/>
            <ac:spMk id="13" creationId="{B1C5B917-69D0-CBE9-5AD9-D431D2AE1525}"/>
          </ac:spMkLst>
        </pc:spChg>
        <pc:spChg chg="mod">
          <ac:chgData name="Rafael Rodrigues" userId="a65fd790514a2fed" providerId="LiveId" clId="{6E7E5E51-E63A-4203-9793-B7F37304A346}" dt="2022-05-25T21:50:01.195" v="120" actId="20577"/>
          <ac:spMkLst>
            <pc:docMk/>
            <pc:sldMk cId="4104453981" sldId="290"/>
            <ac:spMk id="22" creationId="{B672D474-CBCF-19EA-8132-9A84CF703BF1}"/>
          </ac:spMkLst>
        </pc:spChg>
        <pc:cxnChg chg="mod">
          <ac:chgData name="Rafael Rodrigues" userId="a65fd790514a2fed" providerId="LiveId" clId="{6E7E5E51-E63A-4203-9793-B7F37304A346}" dt="2022-05-25T21:49:38.422" v="111" actId="14100"/>
          <ac:cxnSpMkLst>
            <pc:docMk/>
            <pc:sldMk cId="4104453981" sldId="290"/>
            <ac:cxnSpMk id="12" creationId="{3E0673DF-10F5-DA7D-E3CE-FE6322194833}"/>
          </ac:cxnSpMkLst>
        </pc:cxnChg>
        <pc:cxnChg chg="mod">
          <ac:chgData name="Rafael Rodrigues" userId="a65fd790514a2fed" providerId="LiveId" clId="{6E7E5E51-E63A-4203-9793-B7F37304A346}" dt="2022-05-25T21:49:43.602" v="113" actId="1076"/>
          <ac:cxnSpMkLst>
            <pc:docMk/>
            <pc:sldMk cId="4104453981" sldId="290"/>
            <ac:cxnSpMk id="23" creationId="{8128858D-D202-6462-FD61-46D563303FB9}"/>
          </ac:cxnSpMkLst>
        </pc:cxnChg>
      </pc:sldChg>
      <pc:sldChg chg="addSp modSp add mod">
        <pc:chgData name="Rafael Rodrigues" userId="a65fd790514a2fed" providerId="LiveId" clId="{6E7E5E51-E63A-4203-9793-B7F37304A346}" dt="2022-05-25T21:51:26.385" v="137" actId="20577"/>
        <pc:sldMkLst>
          <pc:docMk/>
          <pc:sldMk cId="1882720672" sldId="291"/>
        </pc:sldMkLst>
        <pc:spChg chg="mod">
          <ac:chgData name="Rafael Rodrigues" userId="a65fd790514a2fed" providerId="LiveId" clId="{6E7E5E51-E63A-4203-9793-B7F37304A346}" dt="2022-05-25T21:50:59.464" v="125" actId="1076"/>
          <ac:spMkLst>
            <pc:docMk/>
            <pc:sldMk cId="1882720672" sldId="291"/>
            <ac:spMk id="8" creationId="{F4AE6C36-0A61-D829-B00F-899330AFE03E}"/>
          </ac:spMkLst>
        </pc:spChg>
        <pc:spChg chg="mod">
          <ac:chgData name="Rafael Rodrigues" userId="a65fd790514a2fed" providerId="LiveId" clId="{6E7E5E51-E63A-4203-9793-B7F37304A346}" dt="2022-05-25T21:51:12.252" v="129" actId="1076"/>
          <ac:spMkLst>
            <pc:docMk/>
            <pc:sldMk cId="1882720672" sldId="291"/>
            <ac:spMk id="11" creationId="{F0D67CAB-E925-94F7-9BA9-8E3427F5B386}"/>
          </ac:spMkLst>
        </pc:spChg>
        <pc:spChg chg="mod">
          <ac:chgData name="Rafael Rodrigues" userId="a65fd790514a2fed" providerId="LiveId" clId="{6E7E5E51-E63A-4203-9793-B7F37304A346}" dt="2022-05-25T21:50:56.257" v="124" actId="1076"/>
          <ac:spMkLst>
            <pc:docMk/>
            <pc:sldMk cId="1882720672" sldId="291"/>
            <ac:spMk id="13" creationId="{B1C5B917-69D0-CBE9-5AD9-D431D2AE1525}"/>
          </ac:spMkLst>
        </pc:spChg>
        <pc:spChg chg="mod">
          <ac:chgData name="Rafael Rodrigues" userId="a65fd790514a2fed" providerId="LiveId" clId="{6E7E5E51-E63A-4203-9793-B7F37304A346}" dt="2022-05-25T21:51:03.657" v="126" actId="1076"/>
          <ac:spMkLst>
            <pc:docMk/>
            <pc:sldMk cId="1882720672" sldId="291"/>
            <ac:spMk id="16" creationId="{0A0892AA-59F3-B06D-172C-7DACC8F6F236}"/>
          </ac:spMkLst>
        </pc:spChg>
        <pc:spChg chg="mod">
          <ac:chgData name="Rafael Rodrigues" userId="a65fd790514a2fed" providerId="LiveId" clId="{6E7E5E51-E63A-4203-9793-B7F37304A346}" dt="2022-05-25T21:51:10.317" v="128" actId="1076"/>
          <ac:spMkLst>
            <pc:docMk/>
            <pc:sldMk cId="1882720672" sldId="291"/>
            <ac:spMk id="22" creationId="{B672D474-CBCF-19EA-8132-9A84CF703BF1}"/>
          </ac:spMkLst>
        </pc:spChg>
        <pc:spChg chg="add mod">
          <ac:chgData name="Rafael Rodrigues" userId="a65fd790514a2fed" providerId="LiveId" clId="{6E7E5E51-E63A-4203-9793-B7F37304A346}" dt="2022-05-25T21:51:26.385" v="137" actId="20577"/>
          <ac:spMkLst>
            <pc:docMk/>
            <pc:sldMk cId="1882720672" sldId="291"/>
            <ac:spMk id="24" creationId="{4047062C-296C-346D-FCB3-CD9D9DF47601}"/>
          </ac:spMkLst>
        </pc:spChg>
        <pc:cxnChg chg="mod">
          <ac:chgData name="Rafael Rodrigues" userId="a65fd790514a2fed" providerId="LiveId" clId="{6E7E5E51-E63A-4203-9793-B7F37304A346}" dt="2022-05-25T21:51:12.252" v="129" actId="1076"/>
          <ac:cxnSpMkLst>
            <pc:docMk/>
            <pc:sldMk cId="1882720672" sldId="291"/>
            <ac:cxnSpMk id="12" creationId="{3E0673DF-10F5-DA7D-E3CE-FE6322194833}"/>
          </ac:cxnSpMkLst>
        </pc:cxnChg>
        <pc:cxnChg chg="mod">
          <ac:chgData name="Rafael Rodrigues" userId="a65fd790514a2fed" providerId="LiveId" clId="{6E7E5E51-E63A-4203-9793-B7F37304A346}" dt="2022-05-25T21:51:03.657" v="126" actId="1076"/>
          <ac:cxnSpMkLst>
            <pc:docMk/>
            <pc:sldMk cId="1882720672" sldId="291"/>
            <ac:cxnSpMk id="17" creationId="{0E12C221-B102-27C0-C29F-287FA6111B31}"/>
          </ac:cxnSpMkLst>
        </pc:cxnChg>
        <pc:cxnChg chg="mod">
          <ac:chgData name="Rafael Rodrigues" userId="a65fd790514a2fed" providerId="LiveId" clId="{6E7E5E51-E63A-4203-9793-B7F37304A346}" dt="2022-05-25T21:51:10.317" v="128" actId="1076"/>
          <ac:cxnSpMkLst>
            <pc:docMk/>
            <pc:sldMk cId="1882720672" sldId="291"/>
            <ac:cxnSpMk id="23" creationId="{8128858D-D202-6462-FD61-46D563303FB9}"/>
          </ac:cxnSpMkLst>
        </pc:cxnChg>
        <pc:cxnChg chg="add mod">
          <ac:chgData name="Rafael Rodrigues" userId="a65fd790514a2fed" providerId="LiveId" clId="{6E7E5E51-E63A-4203-9793-B7F37304A346}" dt="2022-05-25T21:51:25.018" v="135" actId="1076"/>
          <ac:cxnSpMkLst>
            <pc:docMk/>
            <pc:sldMk cId="1882720672" sldId="291"/>
            <ac:cxnSpMk id="25" creationId="{2BCCCBE8-F81D-20FD-2405-2DF604B57946}"/>
          </ac:cxnSpMkLst>
        </pc:cxnChg>
        <pc:cxnChg chg="mod">
          <ac:chgData name="Rafael Rodrigues" userId="a65fd790514a2fed" providerId="LiveId" clId="{6E7E5E51-E63A-4203-9793-B7F37304A346}" dt="2022-05-25T21:50:59.464" v="125" actId="1076"/>
          <ac:cxnSpMkLst>
            <pc:docMk/>
            <pc:sldMk cId="1882720672" sldId="291"/>
            <ac:cxnSpMk id="52" creationId="{AD0153CC-0B9E-0093-65DC-925BBE5B6227}"/>
          </ac:cxnSpMkLst>
        </pc:cxnChg>
        <pc:cxnChg chg="mod">
          <ac:chgData name="Rafael Rodrigues" userId="a65fd790514a2fed" providerId="LiveId" clId="{6E7E5E51-E63A-4203-9793-B7F37304A346}" dt="2022-05-25T21:50:56.257" v="124" actId="1076"/>
          <ac:cxnSpMkLst>
            <pc:docMk/>
            <pc:sldMk cId="1882720672" sldId="291"/>
            <ac:cxnSpMk id="58" creationId="{72E6943F-3DF3-AF9A-C937-0F683EC1888A}"/>
          </ac:cxnSpMkLst>
        </pc:cxnChg>
      </pc:sldChg>
      <pc:sldChg chg="addSp modSp add mod">
        <pc:chgData name="Rafael Rodrigues" userId="a65fd790514a2fed" providerId="LiveId" clId="{6E7E5E51-E63A-4203-9793-B7F37304A346}" dt="2022-05-25T21:52:43.427" v="150" actId="13822"/>
        <pc:sldMkLst>
          <pc:docMk/>
          <pc:sldMk cId="3941786836" sldId="292"/>
        </pc:sldMkLst>
        <pc:spChg chg="add mod">
          <ac:chgData name="Rafael Rodrigues" userId="a65fd790514a2fed" providerId="LiveId" clId="{6E7E5E51-E63A-4203-9793-B7F37304A346}" dt="2022-05-25T21:52:43.427" v="150" actId="13822"/>
          <ac:spMkLst>
            <pc:docMk/>
            <pc:sldMk cId="3941786836" sldId="292"/>
            <ac:spMk id="15" creationId="{981490C6-DB48-FC3F-CE77-DD007E952829}"/>
          </ac:spMkLst>
        </pc:spChg>
        <pc:cxnChg chg="add mod">
          <ac:chgData name="Rafael Rodrigues" userId="a65fd790514a2fed" providerId="LiveId" clId="{6E7E5E51-E63A-4203-9793-B7F37304A346}" dt="2022-05-25T21:52:40.038" v="149" actId="1076"/>
          <ac:cxnSpMkLst>
            <pc:docMk/>
            <pc:sldMk cId="3941786836" sldId="292"/>
            <ac:cxnSpMk id="18" creationId="{74D2671E-FEC6-6DBC-822D-CA0DAAE7C62B}"/>
          </ac:cxnSpMkLst>
        </pc:cxnChg>
      </pc:sldChg>
      <pc:sldChg chg="modSp add mod">
        <pc:chgData name="Rafael Rodrigues" userId="a65fd790514a2fed" providerId="LiveId" clId="{6E7E5E51-E63A-4203-9793-B7F37304A346}" dt="2022-05-25T21:53:25.347" v="168" actId="13822"/>
        <pc:sldMkLst>
          <pc:docMk/>
          <pc:sldMk cId="1316157636" sldId="293"/>
        </pc:sldMkLst>
        <pc:spChg chg="mod">
          <ac:chgData name="Rafael Rodrigues" userId="a65fd790514a2fed" providerId="LiveId" clId="{6E7E5E51-E63A-4203-9793-B7F37304A346}" dt="2022-05-25T21:53:18.215" v="163" actId="20577"/>
          <ac:spMkLst>
            <pc:docMk/>
            <pc:sldMk cId="1316157636" sldId="293"/>
            <ac:spMk id="11" creationId="{F0D67CAB-E925-94F7-9BA9-8E3427F5B386}"/>
          </ac:spMkLst>
        </pc:spChg>
        <pc:spChg chg="mod">
          <ac:chgData name="Rafael Rodrigues" userId="a65fd790514a2fed" providerId="LiveId" clId="{6E7E5E51-E63A-4203-9793-B7F37304A346}" dt="2022-05-25T21:53:25.347" v="168" actId="13822"/>
          <ac:spMkLst>
            <pc:docMk/>
            <pc:sldMk cId="1316157636" sldId="293"/>
            <ac:spMk id="15" creationId="{981490C6-DB48-FC3F-CE77-DD007E952829}"/>
          </ac:spMkLst>
        </pc:spChg>
        <pc:spChg chg="mod">
          <ac:chgData name="Rafael Rodrigues" userId="a65fd790514a2fed" providerId="LiveId" clId="{6E7E5E51-E63A-4203-9793-B7F37304A346}" dt="2022-05-25T21:53:11.900" v="157" actId="1076"/>
          <ac:spMkLst>
            <pc:docMk/>
            <pc:sldMk cId="1316157636" sldId="293"/>
            <ac:spMk id="24" creationId="{4047062C-296C-346D-FCB3-CD9D9DF47601}"/>
          </ac:spMkLst>
        </pc:spChg>
        <pc:cxnChg chg="mod">
          <ac:chgData name="Rafael Rodrigues" userId="a65fd790514a2fed" providerId="LiveId" clId="{6E7E5E51-E63A-4203-9793-B7F37304A346}" dt="2022-05-25T21:53:15.892" v="159" actId="1076"/>
          <ac:cxnSpMkLst>
            <pc:docMk/>
            <pc:sldMk cId="1316157636" sldId="293"/>
            <ac:cxnSpMk id="12" creationId="{3E0673DF-10F5-DA7D-E3CE-FE6322194833}"/>
          </ac:cxnSpMkLst>
        </pc:cxnChg>
        <pc:cxnChg chg="mod">
          <ac:chgData name="Rafael Rodrigues" userId="a65fd790514a2fed" providerId="LiveId" clId="{6E7E5E51-E63A-4203-9793-B7F37304A346}" dt="2022-05-25T21:53:15.892" v="159" actId="1076"/>
          <ac:cxnSpMkLst>
            <pc:docMk/>
            <pc:sldMk cId="1316157636" sldId="293"/>
            <ac:cxnSpMk id="18" creationId="{74D2671E-FEC6-6DBC-822D-CA0DAAE7C62B}"/>
          </ac:cxnSpMkLst>
        </pc:cxnChg>
        <pc:cxnChg chg="mod">
          <ac:chgData name="Rafael Rodrigues" userId="a65fd790514a2fed" providerId="LiveId" clId="{6E7E5E51-E63A-4203-9793-B7F37304A346}" dt="2022-05-25T21:53:15.892" v="159" actId="1076"/>
          <ac:cxnSpMkLst>
            <pc:docMk/>
            <pc:sldMk cId="1316157636" sldId="293"/>
            <ac:cxnSpMk id="25" creationId="{2BCCCBE8-F81D-20FD-2405-2DF604B57946}"/>
          </ac:cxnSpMkLst>
        </pc:cxnChg>
      </pc:sldChg>
      <pc:sldChg chg="addSp modSp add mod">
        <pc:chgData name="Rafael Rodrigues" userId="a65fd790514a2fed" providerId="LiveId" clId="{6E7E5E51-E63A-4203-9793-B7F37304A346}" dt="2022-05-25T21:59:44.789" v="193" actId="13822"/>
        <pc:sldMkLst>
          <pc:docMk/>
          <pc:sldMk cId="1886188816" sldId="294"/>
        </pc:sldMkLst>
        <pc:spChg chg="mod">
          <ac:chgData name="Rafael Rodrigues" userId="a65fd790514a2fed" providerId="LiveId" clId="{6E7E5E51-E63A-4203-9793-B7F37304A346}" dt="2022-05-25T21:59:16.898" v="189" actId="1076"/>
          <ac:spMkLst>
            <pc:docMk/>
            <pc:sldMk cId="1886188816" sldId="294"/>
            <ac:spMk id="11" creationId="{F0D67CAB-E925-94F7-9BA9-8E3427F5B386}"/>
          </ac:spMkLst>
        </pc:spChg>
        <pc:spChg chg="mod">
          <ac:chgData name="Rafael Rodrigues" userId="a65fd790514a2fed" providerId="LiveId" clId="{6E7E5E51-E63A-4203-9793-B7F37304A346}" dt="2022-05-25T21:59:10.485" v="187" actId="1076"/>
          <ac:spMkLst>
            <pc:docMk/>
            <pc:sldMk cId="1886188816" sldId="294"/>
            <ac:spMk id="15" creationId="{981490C6-DB48-FC3F-CE77-DD007E952829}"/>
          </ac:spMkLst>
        </pc:spChg>
        <pc:spChg chg="add mod">
          <ac:chgData name="Rafael Rodrigues" userId="a65fd790514a2fed" providerId="LiveId" clId="{6E7E5E51-E63A-4203-9793-B7F37304A346}" dt="2022-05-25T21:59:44.789" v="193" actId="13822"/>
          <ac:spMkLst>
            <pc:docMk/>
            <pc:sldMk cId="1886188816" sldId="294"/>
            <ac:spMk id="19" creationId="{48ED3FBF-E83A-1743-0796-1E1F6789CE82}"/>
          </ac:spMkLst>
        </pc:spChg>
        <pc:spChg chg="mod">
          <ac:chgData name="Rafael Rodrigues" userId="a65fd790514a2fed" providerId="LiveId" clId="{6E7E5E51-E63A-4203-9793-B7F37304A346}" dt="2022-05-25T21:59:12.520" v="188" actId="1076"/>
          <ac:spMkLst>
            <pc:docMk/>
            <pc:sldMk cId="1886188816" sldId="294"/>
            <ac:spMk id="22" creationId="{B672D474-CBCF-19EA-8132-9A84CF703BF1}"/>
          </ac:spMkLst>
        </pc:spChg>
        <pc:spChg chg="mod">
          <ac:chgData name="Rafael Rodrigues" userId="a65fd790514a2fed" providerId="LiveId" clId="{6E7E5E51-E63A-4203-9793-B7F37304A346}" dt="2022-05-25T21:59:19.372" v="190" actId="1076"/>
          <ac:spMkLst>
            <pc:docMk/>
            <pc:sldMk cId="1886188816" sldId="294"/>
            <ac:spMk id="24" creationId="{4047062C-296C-346D-FCB3-CD9D9DF47601}"/>
          </ac:spMkLst>
        </pc:spChg>
        <pc:cxnChg chg="mod">
          <ac:chgData name="Rafael Rodrigues" userId="a65fd790514a2fed" providerId="LiveId" clId="{6E7E5E51-E63A-4203-9793-B7F37304A346}" dt="2022-05-25T21:59:16.898" v="189" actId="1076"/>
          <ac:cxnSpMkLst>
            <pc:docMk/>
            <pc:sldMk cId="1886188816" sldId="294"/>
            <ac:cxnSpMk id="12" creationId="{3E0673DF-10F5-DA7D-E3CE-FE6322194833}"/>
          </ac:cxnSpMkLst>
        </pc:cxnChg>
        <pc:cxnChg chg="mod">
          <ac:chgData name="Rafael Rodrigues" userId="a65fd790514a2fed" providerId="LiveId" clId="{6E7E5E51-E63A-4203-9793-B7F37304A346}" dt="2022-05-25T21:59:16.898" v="189" actId="1076"/>
          <ac:cxnSpMkLst>
            <pc:docMk/>
            <pc:sldMk cId="1886188816" sldId="294"/>
            <ac:cxnSpMk id="18" creationId="{74D2671E-FEC6-6DBC-822D-CA0DAAE7C62B}"/>
          </ac:cxnSpMkLst>
        </pc:cxnChg>
        <pc:cxnChg chg="add mod">
          <ac:chgData name="Rafael Rodrigues" userId="a65fd790514a2fed" providerId="LiveId" clId="{6E7E5E51-E63A-4203-9793-B7F37304A346}" dt="2022-05-25T21:59:32.908" v="192" actId="1076"/>
          <ac:cxnSpMkLst>
            <pc:docMk/>
            <pc:sldMk cId="1886188816" sldId="294"/>
            <ac:cxnSpMk id="20" creationId="{CEEC6807-281A-A18C-5FFC-3C02410AC466}"/>
          </ac:cxnSpMkLst>
        </pc:cxnChg>
        <pc:cxnChg chg="mod">
          <ac:chgData name="Rafael Rodrigues" userId="a65fd790514a2fed" providerId="LiveId" clId="{6E7E5E51-E63A-4203-9793-B7F37304A346}" dt="2022-05-25T21:59:12.520" v="188" actId="1076"/>
          <ac:cxnSpMkLst>
            <pc:docMk/>
            <pc:sldMk cId="1886188816" sldId="294"/>
            <ac:cxnSpMk id="23" creationId="{8128858D-D202-6462-FD61-46D563303FB9}"/>
          </ac:cxnSpMkLst>
        </pc:cxnChg>
        <pc:cxnChg chg="mod">
          <ac:chgData name="Rafael Rodrigues" userId="a65fd790514a2fed" providerId="LiveId" clId="{6E7E5E51-E63A-4203-9793-B7F37304A346}" dt="2022-05-25T21:59:19.372" v="190" actId="1076"/>
          <ac:cxnSpMkLst>
            <pc:docMk/>
            <pc:sldMk cId="1886188816" sldId="294"/>
            <ac:cxnSpMk id="25" creationId="{2BCCCBE8-F81D-20FD-2405-2DF604B57946}"/>
          </ac:cxnSpMkLst>
        </pc:cxnChg>
      </pc:sldChg>
      <pc:sldChg chg="modSp add mod">
        <pc:chgData name="Rafael Rodrigues" userId="a65fd790514a2fed" providerId="LiveId" clId="{6E7E5E51-E63A-4203-9793-B7F37304A346}" dt="2022-05-25T22:02:12.645" v="234" actId="1076"/>
        <pc:sldMkLst>
          <pc:docMk/>
          <pc:sldMk cId="1254523213" sldId="295"/>
        </pc:sldMkLst>
        <pc:spChg chg="mod">
          <ac:chgData name="Rafael Rodrigues" userId="a65fd790514a2fed" providerId="LiveId" clId="{6E7E5E51-E63A-4203-9793-B7F37304A346}" dt="2022-05-25T22:01:41.630" v="228" actId="1076"/>
          <ac:spMkLst>
            <pc:docMk/>
            <pc:sldMk cId="1254523213" sldId="295"/>
            <ac:spMk id="11" creationId="{F0D67CAB-E925-94F7-9BA9-8E3427F5B386}"/>
          </ac:spMkLst>
        </pc:spChg>
        <pc:spChg chg="mod">
          <ac:chgData name="Rafael Rodrigues" userId="a65fd790514a2fed" providerId="LiveId" clId="{6E7E5E51-E63A-4203-9793-B7F37304A346}" dt="2022-05-25T22:01:38.658" v="226" actId="1076"/>
          <ac:spMkLst>
            <pc:docMk/>
            <pc:sldMk cId="1254523213" sldId="295"/>
            <ac:spMk id="13" creationId="{B1C5B917-69D0-CBE9-5AD9-D431D2AE1525}"/>
          </ac:spMkLst>
        </pc:spChg>
        <pc:spChg chg="mod">
          <ac:chgData name="Rafael Rodrigues" userId="a65fd790514a2fed" providerId="LiveId" clId="{6E7E5E51-E63A-4203-9793-B7F37304A346}" dt="2022-05-25T22:01:49.475" v="232" actId="1076"/>
          <ac:spMkLst>
            <pc:docMk/>
            <pc:sldMk cId="1254523213" sldId="295"/>
            <ac:spMk id="19" creationId="{48ED3FBF-E83A-1743-0796-1E1F6789CE82}"/>
          </ac:spMkLst>
        </pc:spChg>
        <pc:spChg chg="mod">
          <ac:chgData name="Rafael Rodrigues" userId="a65fd790514a2fed" providerId="LiveId" clId="{6E7E5E51-E63A-4203-9793-B7F37304A346}" dt="2022-05-25T22:01:46.270" v="230" actId="1076"/>
          <ac:spMkLst>
            <pc:docMk/>
            <pc:sldMk cId="1254523213" sldId="295"/>
            <ac:spMk id="22" creationId="{B672D474-CBCF-19EA-8132-9A84CF703BF1}"/>
          </ac:spMkLst>
        </pc:spChg>
        <pc:spChg chg="mod">
          <ac:chgData name="Rafael Rodrigues" userId="a65fd790514a2fed" providerId="LiveId" clId="{6E7E5E51-E63A-4203-9793-B7F37304A346}" dt="2022-05-25T22:02:12.645" v="234" actId="1076"/>
          <ac:spMkLst>
            <pc:docMk/>
            <pc:sldMk cId="1254523213" sldId="295"/>
            <ac:spMk id="24" creationId="{4047062C-296C-346D-FCB3-CD9D9DF47601}"/>
          </ac:spMkLst>
        </pc:spChg>
        <pc:cxnChg chg="mod">
          <ac:chgData name="Rafael Rodrigues" userId="a65fd790514a2fed" providerId="LiveId" clId="{6E7E5E51-E63A-4203-9793-B7F37304A346}" dt="2022-05-25T22:01:41.630" v="228" actId="1076"/>
          <ac:cxnSpMkLst>
            <pc:docMk/>
            <pc:sldMk cId="1254523213" sldId="295"/>
            <ac:cxnSpMk id="12" creationId="{3E0673DF-10F5-DA7D-E3CE-FE6322194833}"/>
          </ac:cxnSpMkLst>
        </pc:cxnChg>
        <pc:cxnChg chg="mod">
          <ac:chgData name="Rafael Rodrigues" userId="a65fd790514a2fed" providerId="LiveId" clId="{6E7E5E51-E63A-4203-9793-B7F37304A346}" dt="2022-05-25T22:01:46.270" v="230" actId="1076"/>
          <ac:cxnSpMkLst>
            <pc:docMk/>
            <pc:sldMk cId="1254523213" sldId="295"/>
            <ac:cxnSpMk id="18" creationId="{74D2671E-FEC6-6DBC-822D-CA0DAAE7C62B}"/>
          </ac:cxnSpMkLst>
        </pc:cxnChg>
        <pc:cxnChg chg="mod">
          <ac:chgData name="Rafael Rodrigues" userId="a65fd790514a2fed" providerId="LiveId" clId="{6E7E5E51-E63A-4203-9793-B7F37304A346}" dt="2022-05-25T22:01:49.475" v="232" actId="1076"/>
          <ac:cxnSpMkLst>
            <pc:docMk/>
            <pc:sldMk cId="1254523213" sldId="295"/>
            <ac:cxnSpMk id="20" creationId="{CEEC6807-281A-A18C-5FFC-3C02410AC466}"/>
          </ac:cxnSpMkLst>
        </pc:cxnChg>
        <pc:cxnChg chg="mod">
          <ac:chgData name="Rafael Rodrigues" userId="a65fd790514a2fed" providerId="LiveId" clId="{6E7E5E51-E63A-4203-9793-B7F37304A346}" dt="2022-05-25T22:01:46.270" v="230" actId="1076"/>
          <ac:cxnSpMkLst>
            <pc:docMk/>
            <pc:sldMk cId="1254523213" sldId="295"/>
            <ac:cxnSpMk id="23" creationId="{8128858D-D202-6462-FD61-46D563303FB9}"/>
          </ac:cxnSpMkLst>
        </pc:cxnChg>
        <pc:cxnChg chg="mod">
          <ac:chgData name="Rafael Rodrigues" userId="a65fd790514a2fed" providerId="LiveId" clId="{6E7E5E51-E63A-4203-9793-B7F37304A346}" dt="2022-05-25T22:02:12.645" v="234" actId="1076"/>
          <ac:cxnSpMkLst>
            <pc:docMk/>
            <pc:sldMk cId="1254523213" sldId="295"/>
            <ac:cxnSpMk id="25" creationId="{2BCCCBE8-F81D-20FD-2405-2DF604B57946}"/>
          </ac:cxnSpMkLst>
        </pc:cxnChg>
        <pc:cxnChg chg="mod">
          <ac:chgData name="Rafael Rodrigues" userId="a65fd790514a2fed" providerId="LiveId" clId="{6E7E5E51-E63A-4203-9793-B7F37304A346}" dt="2022-05-25T22:01:38.658" v="226" actId="1076"/>
          <ac:cxnSpMkLst>
            <pc:docMk/>
            <pc:sldMk cId="1254523213" sldId="295"/>
            <ac:cxnSpMk id="58" creationId="{72E6943F-3DF3-AF9A-C937-0F683EC1888A}"/>
          </ac:cxnSpMkLst>
        </pc:cxnChg>
      </pc:sldChg>
      <pc:sldChg chg="addSp modSp add mod">
        <pc:chgData name="Rafael Rodrigues" userId="a65fd790514a2fed" providerId="LiveId" clId="{6E7E5E51-E63A-4203-9793-B7F37304A346}" dt="2022-05-25T22:03:38.456" v="247" actId="1076"/>
        <pc:sldMkLst>
          <pc:docMk/>
          <pc:sldMk cId="2984945860" sldId="296"/>
        </pc:sldMkLst>
        <pc:spChg chg="add mod">
          <ac:chgData name="Rafael Rodrigues" userId="a65fd790514a2fed" providerId="LiveId" clId="{6E7E5E51-E63A-4203-9793-B7F37304A346}" dt="2022-05-25T22:03:38.456" v="247" actId="1076"/>
          <ac:spMkLst>
            <pc:docMk/>
            <pc:sldMk cId="2984945860" sldId="296"/>
            <ac:spMk id="21" creationId="{F822287A-342D-9FA7-B3D7-0C7481CDD80D}"/>
          </ac:spMkLst>
        </pc:spChg>
        <pc:cxnChg chg="add mod">
          <ac:chgData name="Rafael Rodrigues" userId="a65fd790514a2fed" providerId="LiveId" clId="{6E7E5E51-E63A-4203-9793-B7F37304A346}" dt="2022-05-25T22:03:38.456" v="247" actId="1076"/>
          <ac:cxnSpMkLst>
            <pc:docMk/>
            <pc:sldMk cId="2984945860" sldId="296"/>
            <ac:cxnSpMk id="26" creationId="{53BB7CB6-AFA7-F0B1-9DEA-324B0ECB9B4F}"/>
          </ac:cxnSpMkLst>
        </pc:cxnChg>
      </pc:sldChg>
      <pc:sldChg chg="modSp add mod">
        <pc:chgData name="Rafael Rodrigues" userId="a65fd790514a2fed" providerId="LiveId" clId="{6E7E5E51-E63A-4203-9793-B7F37304A346}" dt="2022-05-25T22:07:01.195" v="268" actId="1076"/>
        <pc:sldMkLst>
          <pc:docMk/>
          <pc:sldMk cId="3620353983" sldId="297"/>
        </pc:sldMkLst>
        <pc:spChg chg="mod">
          <ac:chgData name="Rafael Rodrigues" userId="a65fd790514a2fed" providerId="LiveId" clId="{6E7E5E51-E63A-4203-9793-B7F37304A346}" dt="2022-05-25T22:03:58.427" v="249" actId="20577"/>
          <ac:spMkLst>
            <pc:docMk/>
            <pc:sldMk cId="3620353983" sldId="297"/>
            <ac:spMk id="11" creationId="{F0D67CAB-E925-94F7-9BA9-8E3427F5B386}"/>
          </ac:spMkLst>
        </pc:spChg>
        <pc:spChg chg="mod">
          <ac:chgData name="Rafael Rodrigues" userId="a65fd790514a2fed" providerId="LiveId" clId="{6E7E5E51-E63A-4203-9793-B7F37304A346}" dt="2022-05-25T22:06:54.192" v="266" actId="1076"/>
          <ac:spMkLst>
            <pc:docMk/>
            <pc:sldMk cId="3620353983" sldId="297"/>
            <ac:spMk id="19" creationId="{48ED3FBF-E83A-1743-0796-1E1F6789CE82}"/>
          </ac:spMkLst>
        </pc:spChg>
        <pc:spChg chg="mod">
          <ac:chgData name="Rafael Rodrigues" userId="a65fd790514a2fed" providerId="LiveId" clId="{6E7E5E51-E63A-4203-9793-B7F37304A346}" dt="2022-05-25T22:04:04.467" v="252" actId="13822"/>
          <ac:spMkLst>
            <pc:docMk/>
            <pc:sldMk cId="3620353983" sldId="297"/>
            <ac:spMk id="21" creationId="{F822287A-342D-9FA7-B3D7-0C7481CDD80D}"/>
          </ac:spMkLst>
        </pc:spChg>
        <pc:spChg chg="mod">
          <ac:chgData name="Rafael Rodrigues" userId="a65fd790514a2fed" providerId="LiveId" clId="{6E7E5E51-E63A-4203-9793-B7F37304A346}" dt="2022-05-25T22:07:01.195" v="268" actId="1076"/>
          <ac:spMkLst>
            <pc:docMk/>
            <pc:sldMk cId="3620353983" sldId="297"/>
            <ac:spMk id="24" creationId="{4047062C-296C-346D-FCB3-CD9D9DF47601}"/>
          </ac:spMkLst>
        </pc:spChg>
        <pc:cxnChg chg="mod">
          <ac:chgData name="Rafael Rodrigues" userId="a65fd790514a2fed" providerId="LiveId" clId="{6E7E5E51-E63A-4203-9793-B7F37304A346}" dt="2022-05-25T22:06:54.192" v="266" actId="1076"/>
          <ac:cxnSpMkLst>
            <pc:docMk/>
            <pc:sldMk cId="3620353983" sldId="297"/>
            <ac:cxnSpMk id="20" creationId="{CEEC6807-281A-A18C-5FFC-3C02410AC466}"/>
          </ac:cxnSpMkLst>
        </pc:cxnChg>
        <pc:cxnChg chg="mod">
          <ac:chgData name="Rafael Rodrigues" userId="a65fd790514a2fed" providerId="LiveId" clId="{6E7E5E51-E63A-4203-9793-B7F37304A346}" dt="2022-05-25T22:07:01.195" v="268" actId="1076"/>
          <ac:cxnSpMkLst>
            <pc:docMk/>
            <pc:sldMk cId="3620353983" sldId="297"/>
            <ac:cxnSpMk id="25" creationId="{2BCCCBE8-F81D-20FD-2405-2DF604B57946}"/>
          </ac:cxnSpMkLst>
        </pc:cxnChg>
      </pc:sldChg>
      <pc:sldChg chg="addSp modSp add del mod">
        <pc:chgData name="Rafael Rodrigues" userId="a65fd790514a2fed" providerId="LiveId" clId="{6E7E5E51-E63A-4203-9793-B7F37304A346}" dt="2022-05-25T22:07:16.339" v="270" actId="47"/>
        <pc:sldMkLst>
          <pc:docMk/>
          <pc:sldMk cId="1641521533" sldId="298"/>
        </pc:sldMkLst>
        <pc:spChg chg="mod">
          <ac:chgData name="Rafael Rodrigues" userId="a65fd790514a2fed" providerId="LiveId" clId="{6E7E5E51-E63A-4203-9793-B7F37304A346}" dt="2022-05-25T22:07:06.448" v="269" actId="1076"/>
          <ac:spMkLst>
            <pc:docMk/>
            <pc:sldMk cId="1641521533" sldId="298"/>
            <ac:spMk id="19" creationId="{48ED3FBF-E83A-1743-0796-1E1F6789CE82}"/>
          </ac:spMkLst>
        </pc:spChg>
        <pc:spChg chg="add mod">
          <ac:chgData name="Rafael Rodrigues" userId="a65fd790514a2fed" providerId="LiveId" clId="{6E7E5E51-E63A-4203-9793-B7F37304A346}" dt="2022-05-25T22:06:40.527" v="264" actId="20577"/>
          <ac:spMkLst>
            <pc:docMk/>
            <pc:sldMk cId="1641521533" sldId="298"/>
            <ac:spMk id="27" creationId="{0479D5C4-63E8-BDA3-1297-E3ADB13DDBC5}"/>
          </ac:spMkLst>
        </pc:spChg>
        <pc:cxnChg chg="mod">
          <ac:chgData name="Rafael Rodrigues" userId="a65fd790514a2fed" providerId="LiveId" clId="{6E7E5E51-E63A-4203-9793-B7F37304A346}" dt="2022-05-25T22:07:06.448" v="269" actId="1076"/>
          <ac:cxnSpMkLst>
            <pc:docMk/>
            <pc:sldMk cId="1641521533" sldId="298"/>
            <ac:cxnSpMk id="20" creationId="{CEEC6807-281A-A18C-5FFC-3C02410AC466}"/>
          </ac:cxnSpMkLst>
        </pc:cxnChg>
        <pc:cxnChg chg="add mod">
          <ac:chgData name="Rafael Rodrigues" userId="a65fd790514a2fed" providerId="LiveId" clId="{6E7E5E51-E63A-4203-9793-B7F37304A346}" dt="2022-05-25T22:06:38.291" v="262" actId="1076"/>
          <ac:cxnSpMkLst>
            <pc:docMk/>
            <pc:sldMk cId="1641521533" sldId="298"/>
            <ac:cxnSpMk id="28" creationId="{8CD273B0-EF6D-53BB-B72D-358DBAEA3972}"/>
          </ac:cxnSpMkLst>
        </pc:cxnChg>
      </pc:sldChg>
      <pc:sldChg chg="addSp modSp add mod">
        <pc:chgData name="Rafael Rodrigues" userId="a65fd790514a2fed" providerId="LiveId" clId="{6E7E5E51-E63A-4203-9793-B7F37304A346}" dt="2022-05-25T22:07:29.971" v="277" actId="20577"/>
        <pc:sldMkLst>
          <pc:docMk/>
          <pc:sldMk cId="2318367985" sldId="298"/>
        </pc:sldMkLst>
        <pc:spChg chg="add mod">
          <ac:chgData name="Rafael Rodrigues" userId="a65fd790514a2fed" providerId="LiveId" clId="{6E7E5E51-E63A-4203-9793-B7F37304A346}" dt="2022-05-25T22:07:29.971" v="277" actId="20577"/>
          <ac:spMkLst>
            <pc:docMk/>
            <pc:sldMk cId="2318367985" sldId="298"/>
            <ac:spMk id="27" creationId="{09E9F8EE-9A68-451D-ABC3-6A26A247EB1B}"/>
          </ac:spMkLst>
        </pc:spChg>
        <pc:cxnChg chg="add mod">
          <ac:chgData name="Rafael Rodrigues" userId="a65fd790514a2fed" providerId="LiveId" clId="{6E7E5E51-E63A-4203-9793-B7F37304A346}" dt="2022-05-25T22:07:28.440" v="275" actId="1076"/>
          <ac:cxnSpMkLst>
            <pc:docMk/>
            <pc:sldMk cId="2318367985" sldId="298"/>
            <ac:cxnSpMk id="28" creationId="{0716430B-4C29-C056-B72E-8815E88AD9ED}"/>
          </ac:cxnSpMkLst>
        </pc:cxnChg>
      </pc:sldChg>
      <pc:sldChg chg="addSp modSp add mod">
        <pc:chgData name="Rafael Rodrigues" userId="a65fd790514a2fed" providerId="LiveId" clId="{6E7E5E51-E63A-4203-9793-B7F37304A346}" dt="2022-05-25T22:07:59.477" v="283" actId="20577"/>
        <pc:sldMkLst>
          <pc:docMk/>
          <pc:sldMk cId="357106357" sldId="299"/>
        </pc:sldMkLst>
        <pc:spChg chg="add mod">
          <ac:chgData name="Rafael Rodrigues" userId="a65fd790514a2fed" providerId="LiveId" clId="{6E7E5E51-E63A-4203-9793-B7F37304A346}" dt="2022-05-25T22:07:59.477" v="283" actId="20577"/>
          <ac:spMkLst>
            <pc:docMk/>
            <pc:sldMk cId="357106357" sldId="299"/>
            <ac:spMk id="29" creationId="{F752BE98-7D68-9B34-3B9B-B4595DB6C01F}"/>
          </ac:spMkLst>
        </pc:spChg>
        <pc:cxnChg chg="add mod">
          <ac:chgData name="Rafael Rodrigues" userId="a65fd790514a2fed" providerId="LiveId" clId="{6E7E5E51-E63A-4203-9793-B7F37304A346}" dt="2022-05-25T22:07:56.580" v="281" actId="14100"/>
          <ac:cxnSpMkLst>
            <pc:docMk/>
            <pc:sldMk cId="357106357" sldId="299"/>
            <ac:cxnSpMk id="30" creationId="{389F8C80-E10E-503D-D871-E6850D850832}"/>
          </ac:cxnSpMkLst>
        </pc:cxnChg>
      </pc:sldChg>
      <pc:sldChg chg="addSp modSp add mod">
        <pc:chgData name="Rafael Rodrigues" userId="a65fd790514a2fed" providerId="LiveId" clId="{6E7E5E51-E63A-4203-9793-B7F37304A346}" dt="2022-05-25T22:08:39.968" v="290" actId="13822"/>
        <pc:sldMkLst>
          <pc:docMk/>
          <pc:sldMk cId="573644818" sldId="300"/>
        </pc:sldMkLst>
        <pc:spChg chg="add mod">
          <ac:chgData name="Rafael Rodrigues" userId="a65fd790514a2fed" providerId="LiveId" clId="{6E7E5E51-E63A-4203-9793-B7F37304A346}" dt="2022-05-25T22:08:39.968" v="290" actId="13822"/>
          <ac:spMkLst>
            <pc:docMk/>
            <pc:sldMk cId="573644818" sldId="300"/>
            <ac:spMk id="31" creationId="{A6672431-5663-CD58-AD1E-43FC432FBA83}"/>
          </ac:spMkLst>
        </pc:spChg>
        <pc:cxnChg chg="add mod">
          <ac:chgData name="Rafael Rodrigues" userId="a65fd790514a2fed" providerId="LiveId" clId="{6E7E5E51-E63A-4203-9793-B7F37304A346}" dt="2022-05-25T22:08:36.574" v="289" actId="14100"/>
          <ac:cxnSpMkLst>
            <pc:docMk/>
            <pc:sldMk cId="573644818" sldId="300"/>
            <ac:cxnSpMk id="32" creationId="{D937A602-61C7-004F-4B6D-5E5A246A41AA}"/>
          </ac:cxnSpMkLst>
        </pc:cxnChg>
      </pc:sldChg>
      <pc:sldChg chg="modSp add mod">
        <pc:chgData name="Rafael Rodrigues" userId="a65fd790514a2fed" providerId="LiveId" clId="{6E7E5E51-E63A-4203-9793-B7F37304A346}" dt="2022-05-25T22:09:37.086" v="312" actId="13822"/>
        <pc:sldMkLst>
          <pc:docMk/>
          <pc:sldMk cId="3597861122" sldId="301"/>
        </pc:sldMkLst>
        <pc:spChg chg="mod">
          <ac:chgData name="Rafael Rodrigues" userId="a65fd790514a2fed" providerId="LiveId" clId="{6E7E5E51-E63A-4203-9793-B7F37304A346}" dt="2022-05-25T22:09:13.874" v="302" actId="1076"/>
          <ac:spMkLst>
            <pc:docMk/>
            <pc:sldMk cId="3597861122" sldId="301"/>
            <ac:spMk id="8" creationId="{F4AE6C36-0A61-D829-B00F-899330AFE03E}"/>
          </ac:spMkLst>
        </pc:spChg>
        <pc:spChg chg="mod">
          <ac:chgData name="Rafael Rodrigues" userId="a65fd790514a2fed" providerId="LiveId" clId="{6E7E5E51-E63A-4203-9793-B7F37304A346}" dt="2022-05-25T22:08:55.198" v="295" actId="1076"/>
          <ac:spMkLst>
            <pc:docMk/>
            <pc:sldMk cId="3597861122" sldId="301"/>
            <ac:spMk id="16" creationId="{0A0892AA-59F3-B06D-172C-7DACC8F6F236}"/>
          </ac:spMkLst>
        </pc:spChg>
        <pc:spChg chg="mod">
          <ac:chgData name="Rafael Rodrigues" userId="a65fd790514a2fed" providerId="LiveId" clId="{6E7E5E51-E63A-4203-9793-B7F37304A346}" dt="2022-05-25T22:09:27.285" v="307" actId="20577"/>
          <ac:spMkLst>
            <pc:docMk/>
            <pc:sldMk cId="3597861122" sldId="301"/>
            <ac:spMk id="27" creationId="{09E9F8EE-9A68-451D-ABC3-6A26A247EB1B}"/>
          </ac:spMkLst>
        </pc:spChg>
        <pc:spChg chg="mod">
          <ac:chgData name="Rafael Rodrigues" userId="a65fd790514a2fed" providerId="LiveId" clId="{6E7E5E51-E63A-4203-9793-B7F37304A346}" dt="2022-05-25T22:09:30.818" v="311" actId="20577"/>
          <ac:spMkLst>
            <pc:docMk/>
            <pc:sldMk cId="3597861122" sldId="301"/>
            <ac:spMk id="29" creationId="{F752BE98-7D68-9B34-3B9B-B4595DB6C01F}"/>
          </ac:spMkLst>
        </pc:spChg>
        <pc:spChg chg="mod">
          <ac:chgData name="Rafael Rodrigues" userId="a65fd790514a2fed" providerId="LiveId" clId="{6E7E5E51-E63A-4203-9793-B7F37304A346}" dt="2022-05-25T22:09:37.086" v="312" actId="13822"/>
          <ac:spMkLst>
            <pc:docMk/>
            <pc:sldMk cId="3597861122" sldId="301"/>
            <ac:spMk id="31" creationId="{A6672431-5663-CD58-AD1E-43FC432FBA83}"/>
          </ac:spMkLst>
        </pc:spChg>
        <pc:cxnChg chg="mod">
          <ac:chgData name="Rafael Rodrigues" userId="a65fd790514a2fed" providerId="LiveId" clId="{6E7E5E51-E63A-4203-9793-B7F37304A346}" dt="2022-05-25T22:09:13.874" v="302" actId="1076"/>
          <ac:cxnSpMkLst>
            <pc:docMk/>
            <pc:sldMk cId="3597861122" sldId="301"/>
            <ac:cxnSpMk id="17" creationId="{0E12C221-B102-27C0-C29F-287FA6111B31}"/>
          </ac:cxnSpMkLst>
        </pc:cxnChg>
        <pc:cxnChg chg="mod">
          <ac:chgData name="Rafael Rodrigues" userId="a65fd790514a2fed" providerId="LiveId" clId="{6E7E5E51-E63A-4203-9793-B7F37304A346}" dt="2022-05-25T22:09:18.542" v="304" actId="1076"/>
          <ac:cxnSpMkLst>
            <pc:docMk/>
            <pc:sldMk cId="3597861122" sldId="301"/>
            <ac:cxnSpMk id="28" creationId="{0716430B-4C29-C056-B72E-8815E88AD9ED}"/>
          </ac:cxnSpMkLst>
        </pc:cxnChg>
        <pc:cxnChg chg="mod">
          <ac:chgData name="Rafael Rodrigues" userId="a65fd790514a2fed" providerId="LiveId" clId="{6E7E5E51-E63A-4203-9793-B7F37304A346}" dt="2022-05-25T22:09:18.542" v="304" actId="1076"/>
          <ac:cxnSpMkLst>
            <pc:docMk/>
            <pc:sldMk cId="3597861122" sldId="301"/>
            <ac:cxnSpMk id="30" creationId="{389F8C80-E10E-503D-D871-E6850D850832}"/>
          </ac:cxnSpMkLst>
        </pc:cxnChg>
        <pc:cxnChg chg="mod">
          <ac:chgData name="Rafael Rodrigues" userId="a65fd790514a2fed" providerId="LiveId" clId="{6E7E5E51-E63A-4203-9793-B7F37304A346}" dt="2022-05-25T22:09:21.986" v="305" actId="1076"/>
          <ac:cxnSpMkLst>
            <pc:docMk/>
            <pc:sldMk cId="3597861122" sldId="301"/>
            <ac:cxnSpMk id="32" creationId="{D937A602-61C7-004F-4B6D-5E5A246A41AA}"/>
          </ac:cxnSpMkLst>
        </pc:cxnChg>
        <pc:cxnChg chg="mod">
          <ac:chgData name="Rafael Rodrigues" userId="a65fd790514a2fed" providerId="LiveId" clId="{6E7E5E51-E63A-4203-9793-B7F37304A346}" dt="2022-05-25T22:09:13.874" v="302" actId="1076"/>
          <ac:cxnSpMkLst>
            <pc:docMk/>
            <pc:sldMk cId="3597861122" sldId="301"/>
            <ac:cxnSpMk id="52" creationId="{AD0153CC-0B9E-0093-65DC-925BBE5B6227}"/>
          </ac:cxnSpMkLst>
        </pc:cxnChg>
      </pc:sldChg>
      <pc:sldChg chg="addSp modSp add mod">
        <pc:chgData name="Rafael Rodrigues" userId="a65fd790514a2fed" providerId="LiveId" clId="{6E7E5E51-E63A-4203-9793-B7F37304A346}" dt="2022-05-25T22:11:38.373" v="326" actId="1076"/>
        <pc:sldMkLst>
          <pc:docMk/>
          <pc:sldMk cId="1910417900" sldId="302"/>
        </pc:sldMkLst>
        <pc:spChg chg="mod">
          <ac:chgData name="Rafael Rodrigues" userId="a65fd790514a2fed" providerId="LiveId" clId="{6E7E5E51-E63A-4203-9793-B7F37304A346}" dt="2022-05-25T22:11:33.388" v="325" actId="1076"/>
          <ac:spMkLst>
            <pc:docMk/>
            <pc:sldMk cId="1910417900" sldId="302"/>
            <ac:spMk id="11" creationId="{F0D67CAB-E925-94F7-9BA9-8E3427F5B386}"/>
          </ac:spMkLst>
        </pc:spChg>
        <pc:spChg chg="mod">
          <ac:chgData name="Rafael Rodrigues" userId="a65fd790514a2fed" providerId="LiveId" clId="{6E7E5E51-E63A-4203-9793-B7F37304A346}" dt="2022-05-25T22:11:33.388" v="325" actId="1076"/>
          <ac:spMkLst>
            <pc:docMk/>
            <pc:sldMk cId="1910417900" sldId="302"/>
            <ac:spMk id="13" creationId="{B1C5B917-69D0-CBE9-5AD9-D431D2AE1525}"/>
          </ac:spMkLst>
        </pc:spChg>
        <pc:spChg chg="mod">
          <ac:chgData name="Rafael Rodrigues" userId="a65fd790514a2fed" providerId="LiveId" clId="{6E7E5E51-E63A-4203-9793-B7F37304A346}" dt="2022-05-25T22:11:33.388" v="325" actId="1076"/>
          <ac:spMkLst>
            <pc:docMk/>
            <pc:sldMk cId="1910417900" sldId="302"/>
            <ac:spMk id="15" creationId="{981490C6-DB48-FC3F-CE77-DD007E952829}"/>
          </ac:spMkLst>
        </pc:spChg>
        <pc:spChg chg="mod">
          <ac:chgData name="Rafael Rodrigues" userId="a65fd790514a2fed" providerId="LiveId" clId="{6E7E5E51-E63A-4203-9793-B7F37304A346}" dt="2022-05-25T22:11:33.388" v="325" actId="1076"/>
          <ac:spMkLst>
            <pc:docMk/>
            <pc:sldMk cId="1910417900" sldId="302"/>
            <ac:spMk id="19" creationId="{48ED3FBF-E83A-1743-0796-1E1F6789CE82}"/>
          </ac:spMkLst>
        </pc:spChg>
        <pc:spChg chg="mod">
          <ac:chgData name="Rafael Rodrigues" userId="a65fd790514a2fed" providerId="LiveId" clId="{6E7E5E51-E63A-4203-9793-B7F37304A346}" dt="2022-05-25T22:11:33.388" v="325" actId="1076"/>
          <ac:spMkLst>
            <pc:docMk/>
            <pc:sldMk cId="1910417900" sldId="302"/>
            <ac:spMk id="21" creationId="{F822287A-342D-9FA7-B3D7-0C7481CDD80D}"/>
          </ac:spMkLst>
        </pc:spChg>
        <pc:spChg chg="mod">
          <ac:chgData name="Rafael Rodrigues" userId="a65fd790514a2fed" providerId="LiveId" clId="{6E7E5E51-E63A-4203-9793-B7F37304A346}" dt="2022-05-25T22:11:33.388" v="325" actId="1076"/>
          <ac:spMkLst>
            <pc:docMk/>
            <pc:sldMk cId="1910417900" sldId="302"/>
            <ac:spMk id="22" creationId="{B672D474-CBCF-19EA-8132-9A84CF703BF1}"/>
          </ac:spMkLst>
        </pc:spChg>
        <pc:spChg chg="mod">
          <ac:chgData name="Rafael Rodrigues" userId="a65fd790514a2fed" providerId="LiveId" clId="{6E7E5E51-E63A-4203-9793-B7F37304A346}" dt="2022-05-25T22:11:33.388" v="325" actId="1076"/>
          <ac:spMkLst>
            <pc:docMk/>
            <pc:sldMk cId="1910417900" sldId="302"/>
            <ac:spMk id="24" creationId="{4047062C-296C-346D-FCB3-CD9D9DF47601}"/>
          </ac:spMkLst>
        </pc:spChg>
        <pc:spChg chg="add mod">
          <ac:chgData name="Rafael Rodrigues" userId="a65fd790514a2fed" providerId="LiveId" clId="{6E7E5E51-E63A-4203-9793-B7F37304A346}" dt="2022-05-25T22:11:38.373" v="326" actId="1076"/>
          <ac:spMkLst>
            <pc:docMk/>
            <pc:sldMk cId="1910417900" sldId="302"/>
            <ac:spMk id="33" creationId="{EAADE714-717C-0763-4758-435FBEE31978}"/>
          </ac:spMkLst>
        </pc:spChg>
        <pc:cxnChg chg="mod">
          <ac:chgData name="Rafael Rodrigues" userId="a65fd790514a2fed" providerId="LiveId" clId="{6E7E5E51-E63A-4203-9793-B7F37304A346}" dt="2022-05-25T22:11:33.388" v="325" actId="1076"/>
          <ac:cxnSpMkLst>
            <pc:docMk/>
            <pc:sldMk cId="1910417900" sldId="302"/>
            <ac:cxnSpMk id="12" creationId="{3E0673DF-10F5-DA7D-E3CE-FE6322194833}"/>
          </ac:cxnSpMkLst>
        </pc:cxnChg>
        <pc:cxnChg chg="mod">
          <ac:chgData name="Rafael Rodrigues" userId="a65fd790514a2fed" providerId="LiveId" clId="{6E7E5E51-E63A-4203-9793-B7F37304A346}" dt="2022-05-25T22:11:33.388" v="325" actId="1076"/>
          <ac:cxnSpMkLst>
            <pc:docMk/>
            <pc:sldMk cId="1910417900" sldId="302"/>
            <ac:cxnSpMk id="18" creationId="{74D2671E-FEC6-6DBC-822D-CA0DAAE7C62B}"/>
          </ac:cxnSpMkLst>
        </pc:cxnChg>
        <pc:cxnChg chg="mod">
          <ac:chgData name="Rafael Rodrigues" userId="a65fd790514a2fed" providerId="LiveId" clId="{6E7E5E51-E63A-4203-9793-B7F37304A346}" dt="2022-05-25T22:11:33.388" v="325" actId="1076"/>
          <ac:cxnSpMkLst>
            <pc:docMk/>
            <pc:sldMk cId="1910417900" sldId="302"/>
            <ac:cxnSpMk id="20" creationId="{CEEC6807-281A-A18C-5FFC-3C02410AC466}"/>
          </ac:cxnSpMkLst>
        </pc:cxnChg>
        <pc:cxnChg chg="mod">
          <ac:chgData name="Rafael Rodrigues" userId="a65fd790514a2fed" providerId="LiveId" clId="{6E7E5E51-E63A-4203-9793-B7F37304A346}" dt="2022-05-25T22:11:33.388" v="325" actId="1076"/>
          <ac:cxnSpMkLst>
            <pc:docMk/>
            <pc:sldMk cId="1910417900" sldId="302"/>
            <ac:cxnSpMk id="23" creationId="{8128858D-D202-6462-FD61-46D563303FB9}"/>
          </ac:cxnSpMkLst>
        </pc:cxnChg>
        <pc:cxnChg chg="mod">
          <ac:chgData name="Rafael Rodrigues" userId="a65fd790514a2fed" providerId="LiveId" clId="{6E7E5E51-E63A-4203-9793-B7F37304A346}" dt="2022-05-25T22:11:33.388" v="325" actId="1076"/>
          <ac:cxnSpMkLst>
            <pc:docMk/>
            <pc:sldMk cId="1910417900" sldId="302"/>
            <ac:cxnSpMk id="25" creationId="{2BCCCBE8-F81D-20FD-2405-2DF604B57946}"/>
          </ac:cxnSpMkLst>
        </pc:cxnChg>
        <pc:cxnChg chg="mod">
          <ac:chgData name="Rafael Rodrigues" userId="a65fd790514a2fed" providerId="LiveId" clId="{6E7E5E51-E63A-4203-9793-B7F37304A346}" dt="2022-05-25T22:11:33.388" v="325" actId="1076"/>
          <ac:cxnSpMkLst>
            <pc:docMk/>
            <pc:sldMk cId="1910417900" sldId="302"/>
            <ac:cxnSpMk id="26" creationId="{53BB7CB6-AFA7-F0B1-9DEA-324B0ECB9B4F}"/>
          </ac:cxnSpMkLst>
        </pc:cxnChg>
        <pc:cxnChg chg="add mod">
          <ac:chgData name="Rafael Rodrigues" userId="a65fd790514a2fed" providerId="LiveId" clId="{6E7E5E51-E63A-4203-9793-B7F37304A346}" dt="2022-05-25T22:11:38.373" v="326" actId="1076"/>
          <ac:cxnSpMkLst>
            <pc:docMk/>
            <pc:sldMk cId="1910417900" sldId="302"/>
            <ac:cxnSpMk id="34" creationId="{FB3BCABC-10DE-FF40-FA14-4700F273CE62}"/>
          </ac:cxnSpMkLst>
        </pc:cxnChg>
        <pc:cxnChg chg="mod">
          <ac:chgData name="Rafael Rodrigues" userId="a65fd790514a2fed" providerId="LiveId" clId="{6E7E5E51-E63A-4203-9793-B7F37304A346}" dt="2022-05-25T22:11:33.388" v="325" actId="1076"/>
          <ac:cxnSpMkLst>
            <pc:docMk/>
            <pc:sldMk cId="1910417900" sldId="302"/>
            <ac:cxnSpMk id="58" creationId="{72E6943F-3DF3-AF9A-C937-0F683EC1888A}"/>
          </ac:cxnSpMkLst>
        </pc:cxnChg>
      </pc:sldChg>
      <pc:sldChg chg="addSp delSp modSp add mod">
        <pc:chgData name="Rafael Rodrigues" userId="a65fd790514a2fed" providerId="LiveId" clId="{6E7E5E51-E63A-4203-9793-B7F37304A346}" dt="2022-05-25T22:12:58.317" v="343" actId="1076"/>
        <pc:sldMkLst>
          <pc:docMk/>
          <pc:sldMk cId="2633736294" sldId="303"/>
        </pc:sldMkLst>
        <pc:spChg chg="mod">
          <ac:chgData name="Rafael Rodrigues" userId="a65fd790514a2fed" providerId="LiveId" clId="{6E7E5E51-E63A-4203-9793-B7F37304A346}" dt="2022-05-25T22:12:58.317" v="343" actId="1076"/>
          <ac:spMkLst>
            <pc:docMk/>
            <pc:sldMk cId="2633736294" sldId="303"/>
            <ac:spMk id="11" creationId="{F0D67CAB-E925-94F7-9BA9-8E3427F5B386}"/>
          </ac:spMkLst>
        </pc:spChg>
        <pc:spChg chg="mod">
          <ac:chgData name="Rafael Rodrigues" userId="a65fd790514a2fed" providerId="LiveId" clId="{6E7E5E51-E63A-4203-9793-B7F37304A346}" dt="2022-05-25T22:12:58.317" v="343" actId="1076"/>
          <ac:spMkLst>
            <pc:docMk/>
            <pc:sldMk cId="2633736294" sldId="303"/>
            <ac:spMk id="13" creationId="{B1C5B917-69D0-CBE9-5AD9-D431D2AE1525}"/>
          </ac:spMkLst>
        </pc:spChg>
        <pc:spChg chg="mod">
          <ac:chgData name="Rafael Rodrigues" userId="a65fd790514a2fed" providerId="LiveId" clId="{6E7E5E51-E63A-4203-9793-B7F37304A346}" dt="2022-05-25T22:12:58.317" v="343" actId="1076"/>
          <ac:spMkLst>
            <pc:docMk/>
            <pc:sldMk cId="2633736294" sldId="303"/>
            <ac:spMk id="15" creationId="{981490C6-DB48-FC3F-CE77-DD007E952829}"/>
          </ac:spMkLst>
        </pc:spChg>
        <pc:spChg chg="mod">
          <ac:chgData name="Rafael Rodrigues" userId="a65fd790514a2fed" providerId="LiveId" clId="{6E7E5E51-E63A-4203-9793-B7F37304A346}" dt="2022-05-25T22:12:58.317" v="343" actId="1076"/>
          <ac:spMkLst>
            <pc:docMk/>
            <pc:sldMk cId="2633736294" sldId="303"/>
            <ac:spMk id="19" creationId="{48ED3FBF-E83A-1743-0796-1E1F6789CE82}"/>
          </ac:spMkLst>
        </pc:spChg>
        <pc:spChg chg="mod">
          <ac:chgData name="Rafael Rodrigues" userId="a65fd790514a2fed" providerId="LiveId" clId="{6E7E5E51-E63A-4203-9793-B7F37304A346}" dt="2022-05-25T22:12:58.317" v="343" actId="1076"/>
          <ac:spMkLst>
            <pc:docMk/>
            <pc:sldMk cId="2633736294" sldId="303"/>
            <ac:spMk id="21" creationId="{F822287A-342D-9FA7-B3D7-0C7481CDD80D}"/>
          </ac:spMkLst>
        </pc:spChg>
        <pc:spChg chg="mod">
          <ac:chgData name="Rafael Rodrigues" userId="a65fd790514a2fed" providerId="LiveId" clId="{6E7E5E51-E63A-4203-9793-B7F37304A346}" dt="2022-05-25T22:12:58.317" v="343" actId="1076"/>
          <ac:spMkLst>
            <pc:docMk/>
            <pc:sldMk cId="2633736294" sldId="303"/>
            <ac:spMk id="22" creationId="{B672D474-CBCF-19EA-8132-9A84CF703BF1}"/>
          </ac:spMkLst>
        </pc:spChg>
        <pc:spChg chg="mod">
          <ac:chgData name="Rafael Rodrigues" userId="a65fd790514a2fed" providerId="LiveId" clId="{6E7E5E51-E63A-4203-9793-B7F37304A346}" dt="2022-05-25T22:12:58.317" v="343" actId="1076"/>
          <ac:spMkLst>
            <pc:docMk/>
            <pc:sldMk cId="2633736294" sldId="303"/>
            <ac:spMk id="24" creationId="{4047062C-296C-346D-FCB3-CD9D9DF47601}"/>
          </ac:spMkLst>
        </pc:spChg>
        <pc:spChg chg="mod">
          <ac:chgData name="Rafael Rodrigues" userId="a65fd790514a2fed" providerId="LiveId" clId="{6E7E5E51-E63A-4203-9793-B7F37304A346}" dt="2022-05-25T22:12:58.317" v="343" actId="1076"/>
          <ac:spMkLst>
            <pc:docMk/>
            <pc:sldMk cId="2633736294" sldId="303"/>
            <ac:spMk id="33" creationId="{EAADE714-717C-0763-4758-435FBEE31978}"/>
          </ac:spMkLst>
        </pc:spChg>
        <pc:spChg chg="add del mod">
          <ac:chgData name="Rafael Rodrigues" userId="a65fd790514a2fed" providerId="LiveId" clId="{6E7E5E51-E63A-4203-9793-B7F37304A346}" dt="2022-05-25T22:12:18.613" v="331" actId="21"/>
          <ac:spMkLst>
            <pc:docMk/>
            <pc:sldMk cId="2633736294" sldId="303"/>
            <ac:spMk id="35" creationId="{D5916A36-4CB9-F20C-F432-6E6719E3B299}"/>
          </ac:spMkLst>
        </pc:spChg>
        <pc:spChg chg="add mod">
          <ac:chgData name="Rafael Rodrigues" userId="a65fd790514a2fed" providerId="LiveId" clId="{6E7E5E51-E63A-4203-9793-B7F37304A346}" dt="2022-05-25T22:12:58.317" v="343" actId="1076"/>
          <ac:spMkLst>
            <pc:docMk/>
            <pc:sldMk cId="2633736294" sldId="303"/>
            <ac:spMk id="36" creationId="{4DD1CBAA-2EC9-1B0B-798F-84BA6AC8AEE0}"/>
          </ac:spMkLst>
        </pc:spChg>
        <pc:cxnChg chg="mod">
          <ac:chgData name="Rafael Rodrigues" userId="a65fd790514a2fed" providerId="LiveId" clId="{6E7E5E51-E63A-4203-9793-B7F37304A346}" dt="2022-05-25T22:12:58.317" v="343" actId="1076"/>
          <ac:cxnSpMkLst>
            <pc:docMk/>
            <pc:sldMk cId="2633736294" sldId="303"/>
            <ac:cxnSpMk id="12" creationId="{3E0673DF-10F5-DA7D-E3CE-FE6322194833}"/>
          </ac:cxnSpMkLst>
        </pc:cxnChg>
        <pc:cxnChg chg="mod">
          <ac:chgData name="Rafael Rodrigues" userId="a65fd790514a2fed" providerId="LiveId" clId="{6E7E5E51-E63A-4203-9793-B7F37304A346}" dt="2022-05-25T22:12:58.317" v="343" actId="1076"/>
          <ac:cxnSpMkLst>
            <pc:docMk/>
            <pc:sldMk cId="2633736294" sldId="303"/>
            <ac:cxnSpMk id="18" creationId="{74D2671E-FEC6-6DBC-822D-CA0DAAE7C62B}"/>
          </ac:cxnSpMkLst>
        </pc:cxnChg>
        <pc:cxnChg chg="mod">
          <ac:chgData name="Rafael Rodrigues" userId="a65fd790514a2fed" providerId="LiveId" clId="{6E7E5E51-E63A-4203-9793-B7F37304A346}" dt="2022-05-25T22:12:58.317" v="343" actId="1076"/>
          <ac:cxnSpMkLst>
            <pc:docMk/>
            <pc:sldMk cId="2633736294" sldId="303"/>
            <ac:cxnSpMk id="20" creationId="{CEEC6807-281A-A18C-5FFC-3C02410AC466}"/>
          </ac:cxnSpMkLst>
        </pc:cxnChg>
        <pc:cxnChg chg="mod">
          <ac:chgData name="Rafael Rodrigues" userId="a65fd790514a2fed" providerId="LiveId" clId="{6E7E5E51-E63A-4203-9793-B7F37304A346}" dt="2022-05-25T22:12:58.317" v="343" actId="1076"/>
          <ac:cxnSpMkLst>
            <pc:docMk/>
            <pc:sldMk cId="2633736294" sldId="303"/>
            <ac:cxnSpMk id="23" creationId="{8128858D-D202-6462-FD61-46D563303FB9}"/>
          </ac:cxnSpMkLst>
        </pc:cxnChg>
        <pc:cxnChg chg="mod">
          <ac:chgData name="Rafael Rodrigues" userId="a65fd790514a2fed" providerId="LiveId" clId="{6E7E5E51-E63A-4203-9793-B7F37304A346}" dt="2022-05-25T22:12:58.317" v="343" actId="1076"/>
          <ac:cxnSpMkLst>
            <pc:docMk/>
            <pc:sldMk cId="2633736294" sldId="303"/>
            <ac:cxnSpMk id="25" creationId="{2BCCCBE8-F81D-20FD-2405-2DF604B57946}"/>
          </ac:cxnSpMkLst>
        </pc:cxnChg>
        <pc:cxnChg chg="mod">
          <ac:chgData name="Rafael Rodrigues" userId="a65fd790514a2fed" providerId="LiveId" clId="{6E7E5E51-E63A-4203-9793-B7F37304A346}" dt="2022-05-25T22:12:58.317" v="343" actId="1076"/>
          <ac:cxnSpMkLst>
            <pc:docMk/>
            <pc:sldMk cId="2633736294" sldId="303"/>
            <ac:cxnSpMk id="26" creationId="{53BB7CB6-AFA7-F0B1-9DEA-324B0ECB9B4F}"/>
          </ac:cxnSpMkLst>
        </pc:cxnChg>
        <pc:cxnChg chg="mod">
          <ac:chgData name="Rafael Rodrigues" userId="a65fd790514a2fed" providerId="LiveId" clId="{6E7E5E51-E63A-4203-9793-B7F37304A346}" dt="2022-05-25T22:12:58.317" v="343" actId="1076"/>
          <ac:cxnSpMkLst>
            <pc:docMk/>
            <pc:sldMk cId="2633736294" sldId="303"/>
            <ac:cxnSpMk id="34" creationId="{FB3BCABC-10DE-FF40-FA14-4700F273CE62}"/>
          </ac:cxnSpMkLst>
        </pc:cxnChg>
        <pc:cxnChg chg="add mod">
          <ac:chgData name="Rafael Rodrigues" userId="a65fd790514a2fed" providerId="LiveId" clId="{6E7E5E51-E63A-4203-9793-B7F37304A346}" dt="2022-05-25T22:12:58.317" v="343" actId="1076"/>
          <ac:cxnSpMkLst>
            <pc:docMk/>
            <pc:sldMk cId="2633736294" sldId="303"/>
            <ac:cxnSpMk id="37" creationId="{2FA288D4-25C6-B4A0-8196-8E26F472CBAC}"/>
          </ac:cxnSpMkLst>
        </pc:cxnChg>
        <pc:cxnChg chg="mod">
          <ac:chgData name="Rafael Rodrigues" userId="a65fd790514a2fed" providerId="LiveId" clId="{6E7E5E51-E63A-4203-9793-B7F37304A346}" dt="2022-05-25T22:12:58.317" v="343" actId="1076"/>
          <ac:cxnSpMkLst>
            <pc:docMk/>
            <pc:sldMk cId="2633736294" sldId="303"/>
            <ac:cxnSpMk id="58" creationId="{72E6943F-3DF3-AF9A-C937-0F683EC1888A}"/>
          </ac:cxnSpMkLst>
        </pc:cxnChg>
      </pc:sldChg>
      <pc:sldChg chg="modSp add mod">
        <pc:chgData name="Rafael Rodrigues" userId="a65fd790514a2fed" providerId="LiveId" clId="{6E7E5E51-E63A-4203-9793-B7F37304A346}" dt="2022-05-25T22:13:38.363" v="361" actId="13822"/>
        <pc:sldMkLst>
          <pc:docMk/>
          <pc:sldMk cId="1285566531" sldId="304"/>
        </pc:sldMkLst>
        <pc:spChg chg="mod">
          <ac:chgData name="Rafael Rodrigues" userId="a65fd790514a2fed" providerId="LiveId" clId="{6E7E5E51-E63A-4203-9793-B7F37304A346}" dt="2022-05-25T22:13:24.300" v="352" actId="20577"/>
          <ac:spMkLst>
            <pc:docMk/>
            <pc:sldMk cId="1285566531" sldId="304"/>
            <ac:spMk id="21" creationId="{F822287A-342D-9FA7-B3D7-0C7481CDD80D}"/>
          </ac:spMkLst>
        </pc:spChg>
        <pc:spChg chg="mod">
          <ac:chgData name="Rafael Rodrigues" userId="a65fd790514a2fed" providerId="LiveId" clId="{6E7E5E51-E63A-4203-9793-B7F37304A346}" dt="2022-05-25T22:13:26.589" v="356" actId="20577"/>
          <ac:spMkLst>
            <pc:docMk/>
            <pc:sldMk cId="1285566531" sldId="304"/>
            <ac:spMk id="33" creationId="{EAADE714-717C-0763-4758-435FBEE31978}"/>
          </ac:spMkLst>
        </pc:spChg>
        <pc:spChg chg="mod">
          <ac:chgData name="Rafael Rodrigues" userId="a65fd790514a2fed" providerId="LiveId" clId="{6E7E5E51-E63A-4203-9793-B7F37304A346}" dt="2022-05-25T22:13:38.363" v="361" actId="13822"/>
          <ac:spMkLst>
            <pc:docMk/>
            <pc:sldMk cId="1285566531" sldId="304"/>
            <ac:spMk id="36" creationId="{4DD1CBAA-2EC9-1B0B-798F-84BA6AC8AEE0}"/>
          </ac:spMkLst>
        </pc:spChg>
        <pc:cxnChg chg="mod">
          <ac:chgData name="Rafael Rodrigues" userId="a65fd790514a2fed" providerId="LiveId" clId="{6E7E5E51-E63A-4203-9793-B7F37304A346}" dt="2022-05-25T22:13:18.526" v="348" actId="1076"/>
          <ac:cxnSpMkLst>
            <pc:docMk/>
            <pc:sldMk cId="1285566531" sldId="304"/>
            <ac:cxnSpMk id="37" creationId="{2FA288D4-25C6-B4A0-8196-8E26F472CBAC}"/>
          </ac:cxnSpMkLst>
        </pc:cxnChg>
      </pc:sldChg>
      <pc:sldChg chg="addSp modSp add mod">
        <pc:chgData name="Rafael Rodrigues" userId="a65fd790514a2fed" providerId="LiveId" clId="{6E7E5E51-E63A-4203-9793-B7F37304A346}" dt="2022-05-25T22:14:43.344" v="370" actId="13822"/>
        <pc:sldMkLst>
          <pc:docMk/>
          <pc:sldMk cId="556548563" sldId="305"/>
        </pc:sldMkLst>
        <pc:spChg chg="add mod">
          <ac:chgData name="Rafael Rodrigues" userId="a65fd790514a2fed" providerId="LiveId" clId="{6E7E5E51-E63A-4203-9793-B7F37304A346}" dt="2022-05-25T22:14:43.344" v="370" actId="13822"/>
          <ac:spMkLst>
            <pc:docMk/>
            <pc:sldMk cId="556548563" sldId="305"/>
            <ac:spMk id="35" creationId="{D79532E9-38E0-1E9D-AF17-BF39D9EDD403}"/>
          </ac:spMkLst>
        </pc:spChg>
        <pc:cxnChg chg="add mod">
          <ac:chgData name="Rafael Rodrigues" userId="a65fd790514a2fed" providerId="LiveId" clId="{6E7E5E51-E63A-4203-9793-B7F37304A346}" dt="2022-05-25T22:14:38.064" v="369" actId="14100"/>
          <ac:cxnSpMkLst>
            <pc:docMk/>
            <pc:sldMk cId="556548563" sldId="305"/>
            <ac:cxnSpMk id="38" creationId="{3423F215-D1FD-E4B4-6889-E0E33BDDFB79}"/>
          </ac:cxnSpMkLst>
        </pc:cxnChg>
      </pc:sldChg>
      <pc:sldChg chg="addSp modSp add mod">
        <pc:chgData name="Rafael Rodrigues" userId="a65fd790514a2fed" providerId="LiveId" clId="{6E7E5E51-E63A-4203-9793-B7F37304A346}" dt="2022-05-25T22:18:07.171" v="415" actId="20577"/>
        <pc:sldMkLst>
          <pc:docMk/>
          <pc:sldMk cId="3476727054" sldId="306"/>
        </pc:sldMkLst>
        <pc:spChg chg="mod">
          <ac:chgData name="Rafael Rodrigues" userId="a65fd790514a2fed" providerId="LiveId" clId="{6E7E5E51-E63A-4203-9793-B7F37304A346}" dt="2022-05-25T22:15:53.139" v="375" actId="20577"/>
          <ac:spMkLst>
            <pc:docMk/>
            <pc:sldMk cId="3476727054" sldId="306"/>
            <ac:spMk id="11" creationId="{F0D67CAB-E925-94F7-9BA9-8E3427F5B386}"/>
          </ac:spMkLst>
        </pc:spChg>
        <pc:spChg chg="mod">
          <ac:chgData name="Rafael Rodrigues" userId="a65fd790514a2fed" providerId="LiveId" clId="{6E7E5E51-E63A-4203-9793-B7F37304A346}" dt="2022-05-25T22:16:00.343" v="379" actId="20577"/>
          <ac:spMkLst>
            <pc:docMk/>
            <pc:sldMk cId="3476727054" sldId="306"/>
            <ac:spMk id="21" creationId="{F822287A-342D-9FA7-B3D7-0C7481CDD80D}"/>
          </ac:spMkLst>
        </pc:spChg>
        <pc:spChg chg="mod">
          <ac:chgData name="Rafael Rodrigues" userId="a65fd790514a2fed" providerId="LiveId" clId="{6E7E5E51-E63A-4203-9793-B7F37304A346}" dt="2022-05-25T22:16:04.337" v="383" actId="20577"/>
          <ac:spMkLst>
            <pc:docMk/>
            <pc:sldMk cId="3476727054" sldId="306"/>
            <ac:spMk id="24" creationId="{4047062C-296C-346D-FCB3-CD9D9DF47601}"/>
          </ac:spMkLst>
        </pc:spChg>
        <pc:spChg chg="mod">
          <ac:chgData name="Rafael Rodrigues" userId="a65fd790514a2fed" providerId="LiveId" clId="{6E7E5E51-E63A-4203-9793-B7F37304A346}" dt="2022-05-25T22:16:40.790" v="404" actId="20577"/>
          <ac:spMkLst>
            <pc:docMk/>
            <pc:sldMk cId="3476727054" sldId="306"/>
            <ac:spMk id="33" creationId="{EAADE714-717C-0763-4758-435FBEE31978}"/>
          </ac:spMkLst>
        </pc:spChg>
        <pc:spChg chg="mod">
          <ac:chgData name="Rafael Rodrigues" userId="a65fd790514a2fed" providerId="LiveId" clId="{6E7E5E51-E63A-4203-9793-B7F37304A346}" dt="2022-05-25T22:16:48.407" v="405" actId="13822"/>
          <ac:spMkLst>
            <pc:docMk/>
            <pc:sldMk cId="3476727054" sldId="306"/>
            <ac:spMk id="35" creationId="{D79532E9-38E0-1E9D-AF17-BF39D9EDD403}"/>
          </ac:spMkLst>
        </pc:spChg>
        <pc:spChg chg="mod">
          <ac:chgData name="Rafael Rodrigues" userId="a65fd790514a2fed" providerId="LiveId" clId="{6E7E5E51-E63A-4203-9793-B7F37304A346}" dt="2022-05-25T22:16:23.234" v="389" actId="1076"/>
          <ac:spMkLst>
            <pc:docMk/>
            <pc:sldMk cId="3476727054" sldId="306"/>
            <ac:spMk id="36" creationId="{4DD1CBAA-2EC9-1B0B-798F-84BA6AC8AEE0}"/>
          </ac:spMkLst>
        </pc:spChg>
        <pc:spChg chg="add mod">
          <ac:chgData name="Rafael Rodrigues" userId="a65fd790514a2fed" providerId="LiveId" clId="{6E7E5E51-E63A-4203-9793-B7F37304A346}" dt="2022-05-25T22:18:07.171" v="415" actId="20577"/>
          <ac:spMkLst>
            <pc:docMk/>
            <pc:sldMk cId="3476727054" sldId="306"/>
            <ac:spMk id="39" creationId="{C6427057-8F85-12C0-1EE1-D139D1732157}"/>
          </ac:spMkLst>
        </pc:spChg>
        <pc:cxnChg chg="mod">
          <ac:chgData name="Rafael Rodrigues" userId="a65fd790514a2fed" providerId="LiveId" clId="{6E7E5E51-E63A-4203-9793-B7F37304A346}" dt="2022-05-25T22:16:23.234" v="389" actId="1076"/>
          <ac:cxnSpMkLst>
            <pc:docMk/>
            <pc:sldMk cId="3476727054" sldId="306"/>
            <ac:cxnSpMk id="37" creationId="{2FA288D4-25C6-B4A0-8196-8E26F472CBAC}"/>
          </ac:cxnSpMkLst>
        </pc:cxnChg>
        <pc:cxnChg chg="mod">
          <ac:chgData name="Rafael Rodrigues" userId="a65fd790514a2fed" providerId="LiveId" clId="{6E7E5E51-E63A-4203-9793-B7F37304A346}" dt="2022-05-25T22:16:25.258" v="390" actId="1076"/>
          <ac:cxnSpMkLst>
            <pc:docMk/>
            <pc:sldMk cId="3476727054" sldId="306"/>
            <ac:cxnSpMk id="38" creationId="{3423F215-D1FD-E4B4-6889-E0E33BDDFB79}"/>
          </ac:cxnSpMkLst>
        </pc:cxnChg>
        <pc:cxnChg chg="add mod">
          <ac:chgData name="Rafael Rodrigues" userId="a65fd790514a2fed" providerId="LiveId" clId="{6E7E5E51-E63A-4203-9793-B7F37304A346}" dt="2022-05-25T22:18:01.408" v="410" actId="1076"/>
          <ac:cxnSpMkLst>
            <pc:docMk/>
            <pc:sldMk cId="3476727054" sldId="306"/>
            <ac:cxnSpMk id="40" creationId="{6ACFC6D7-C5F0-9428-8E79-DE6F94C84C7F}"/>
          </ac:cxnSpMkLst>
        </pc:cxnChg>
      </pc:sldChg>
      <pc:sldChg chg="modSp add mod">
        <pc:chgData name="Rafael Rodrigues" userId="a65fd790514a2fed" providerId="LiveId" clId="{6E7E5E51-E63A-4203-9793-B7F37304A346}" dt="2022-05-25T22:23:51.137" v="478" actId="14100"/>
        <pc:sldMkLst>
          <pc:docMk/>
          <pc:sldMk cId="1922094115" sldId="307"/>
        </pc:sldMkLst>
        <pc:spChg chg="mod">
          <ac:chgData name="Rafael Rodrigues" userId="a65fd790514a2fed" providerId="LiveId" clId="{6E7E5E51-E63A-4203-9793-B7F37304A346}" dt="2022-05-25T22:19:29.326" v="426" actId="1076"/>
          <ac:spMkLst>
            <pc:docMk/>
            <pc:sldMk cId="1922094115" sldId="307"/>
            <ac:spMk id="15" creationId="{981490C6-DB48-FC3F-CE77-DD007E952829}"/>
          </ac:spMkLst>
        </pc:spChg>
        <pc:spChg chg="mod">
          <ac:chgData name="Rafael Rodrigues" userId="a65fd790514a2fed" providerId="LiveId" clId="{6E7E5E51-E63A-4203-9793-B7F37304A346}" dt="2022-05-25T22:19:29.326" v="426" actId="1076"/>
          <ac:spMkLst>
            <pc:docMk/>
            <pc:sldMk cId="1922094115" sldId="307"/>
            <ac:spMk id="19" creationId="{48ED3FBF-E83A-1743-0796-1E1F6789CE82}"/>
          </ac:spMkLst>
        </pc:spChg>
        <pc:spChg chg="mod">
          <ac:chgData name="Rafael Rodrigues" userId="a65fd790514a2fed" providerId="LiveId" clId="{6E7E5E51-E63A-4203-9793-B7F37304A346}" dt="2022-05-25T22:20:36.156" v="445" actId="20577"/>
          <ac:spMkLst>
            <pc:docMk/>
            <pc:sldMk cId="1922094115" sldId="307"/>
            <ac:spMk id="21" creationId="{F822287A-342D-9FA7-B3D7-0C7481CDD80D}"/>
          </ac:spMkLst>
        </pc:spChg>
        <pc:spChg chg="mod">
          <ac:chgData name="Rafael Rodrigues" userId="a65fd790514a2fed" providerId="LiveId" clId="{6E7E5E51-E63A-4203-9793-B7F37304A346}" dt="2022-05-25T22:19:29.326" v="426" actId="1076"/>
          <ac:spMkLst>
            <pc:docMk/>
            <pc:sldMk cId="1922094115" sldId="307"/>
            <ac:spMk id="22" creationId="{B672D474-CBCF-19EA-8132-9A84CF703BF1}"/>
          </ac:spMkLst>
        </pc:spChg>
        <pc:spChg chg="mod">
          <ac:chgData name="Rafael Rodrigues" userId="a65fd790514a2fed" providerId="LiveId" clId="{6E7E5E51-E63A-4203-9793-B7F37304A346}" dt="2022-05-25T22:20:18.187" v="437" actId="1076"/>
          <ac:spMkLst>
            <pc:docMk/>
            <pc:sldMk cId="1922094115" sldId="307"/>
            <ac:spMk id="24" creationId="{4047062C-296C-346D-FCB3-CD9D9DF47601}"/>
          </ac:spMkLst>
        </pc:spChg>
        <pc:spChg chg="mod">
          <ac:chgData name="Rafael Rodrigues" userId="a65fd790514a2fed" providerId="LiveId" clId="{6E7E5E51-E63A-4203-9793-B7F37304A346}" dt="2022-05-25T22:20:30.233" v="441" actId="1076"/>
          <ac:spMkLst>
            <pc:docMk/>
            <pc:sldMk cId="1922094115" sldId="307"/>
            <ac:spMk id="33" creationId="{EAADE714-717C-0763-4758-435FBEE31978}"/>
          </ac:spMkLst>
        </pc:spChg>
        <pc:spChg chg="mod">
          <ac:chgData name="Rafael Rodrigues" userId="a65fd790514a2fed" providerId="LiveId" clId="{6E7E5E51-E63A-4203-9793-B7F37304A346}" dt="2022-05-25T22:20:18.187" v="437" actId="1076"/>
          <ac:spMkLst>
            <pc:docMk/>
            <pc:sldMk cId="1922094115" sldId="307"/>
            <ac:spMk id="35" creationId="{D79532E9-38E0-1E9D-AF17-BF39D9EDD403}"/>
          </ac:spMkLst>
        </pc:spChg>
        <pc:spChg chg="mod">
          <ac:chgData name="Rafael Rodrigues" userId="a65fd790514a2fed" providerId="LiveId" clId="{6E7E5E51-E63A-4203-9793-B7F37304A346}" dt="2022-05-25T22:20:18.187" v="437" actId="1076"/>
          <ac:spMkLst>
            <pc:docMk/>
            <pc:sldMk cId="1922094115" sldId="307"/>
            <ac:spMk id="36" creationId="{4DD1CBAA-2EC9-1B0B-798F-84BA6AC8AEE0}"/>
          </ac:spMkLst>
        </pc:spChg>
        <pc:spChg chg="mod">
          <ac:chgData name="Rafael Rodrigues" userId="a65fd790514a2fed" providerId="LiveId" clId="{6E7E5E51-E63A-4203-9793-B7F37304A346}" dt="2022-05-25T22:20:41.720" v="450" actId="13822"/>
          <ac:spMkLst>
            <pc:docMk/>
            <pc:sldMk cId="1922094115" sldId="307"/>
            <ac:spMk id="39" creationId="{C6427057-8F85-12C0-1EE1-D139D1732157}"/>
          </ac:spMkLst>
        </pc:spChg>
        <pc:cxnChg chg="mod">
          <ac:chgData name="Rafael Rodrigues" userId="a65fd790514a2fed" providerId="LiveId" clId="{6E7E5E51-E63A-4203-9793-B7F37304A346}" dt="2022-05-25T22:23:51.137" v="478" actId="14100"/>
          <ac:cxnSpMkLst>
            <pc:docMk/>
            <pc:sldMk cId="1922094115" sldId="307"/>
            <ac:cxnSpMk id="12" creationId="{3E0673DF-10F5-DA7D-E3CE-FE6322194833}"/>
          </ac:cxnSpMkLst>
        </pc:cxnChg>
        <pc:cxnChg chg="mod">
          <ac:chgData name="Rafael Rodrigues" userId="a65fd790514a2fed" providerId="LiveId" clId="{6E7E5E51-E63A-4203-9793-B7F37304A346}" dt="2022-05-25T22:19:29.326" v="426" actId="1076"/>
          <ac:cxnSpMkLst>
            <pc:docMk/>
            <pc:sldMk cId="1922094115" sldId="307"/>
            <ac:cxnSpMk id="18" creationId="{74D2671E-FEC6-6DBC-822D-CA0DAAE7C62B}"/>
          </ac:cxnSpMkLst>
        </pc:cxnChg>
        <pc:cxnChg chg="mod">
          <ac:chgData name="Rafael Rodrigues" userId="a65fd790514a2fed" providerId="LiveId" clId="{6E7E5E51-E63A-4203-9793-B7F37304A346}" dt="2022-05-25T22:19:29.326" v="426" actId="1076"/>
          <ac:cxnSpMkLst>
            <pc:docMk/>
            <pc:sldMk cId="1922094115" sldId="307"/>
            <ac:cxnSpMk id="20" creationId="{CEEC6807-281A-A18C-5FFC-3C02410AC466}"/>
          </ac:cxnSpMkLst>
        </pc:cxnChg>
        <pc:cxnChg chg="mod">
          <ac:chgData name="Rafael Rodrigues" userId="a65fd790514a2fed" providerId="LiveId" clId="{6E7E5E51-E63A-4203-9793-B7F37304A346}" dt="2022-05-25T22:23:45.644" v="477" actId="14100"/>
          <ac:cxnSpMkLst>
            <pc:docMk/>
            <pc:sldMk cId="1922094115" sldId="307"/>
            <ac:cxnSpMk id="23" creationId="{8128858D-D202-6462-FD61-46D563303FB9}"/>
          </ac:cxnSpMkLst>
        </pc:cxnChg>
        <pc:cxnChg chg="mod">
          <ac:chgData name="Rafael Rodrigues" userId="a65fd790514a2fed" providerId="LiveId" clId="{6E7E5E51-E63A-4203-9793-B7F37304A346}" dt="2022-05-25T22:20:18.187" v="437" actId="1076"/>
          <ac:cxnSpMkLst>
            <pc:docMk/>
            <pc:sldMk cId="1922094115" sldId="307"/>
            <ac:cxnSpMk id="25" creationId="{2BCCCBE8-F81D-20FD-2405-2DF604B57946}"/>
          </ac:cxnSpMkLst>
        </pc:cxnChg>
        <pc:cxnChg chg="mod">
          <ac:chgData name="Rafael Rodrigues" userId="a65fd790514a2fed" providerId="LiveId" clId="{6E7E5E51-E63A-4203-9793-B7F37304A346}" dt="2022-05-25T22:20:27.651" v="440" actId="1076"/>
          <ac:cxnSpMkLst>
            <pc:docMk/>
            <pc:sldMk cId="1922094115" sldId="307"/>
            <ac:cxnSpMk id="26" creationId="{53BB7CB6-AFA7-F0B1-9DEA-324B0ECB9B4F}"/>
          </ac:cxnSpMkLst>
        </pc:cxnChg>
        <pc:cxnChg chg="mod">
          <ac:chgData name="Rafael Rodrigues" userId="a65fd790514a2fed" providerId="LiveId" clId="{6E7E5E51-E63A-4203-9793-B7F37304A346}" dt="2022-05-25T22:20:30.233" v="441" actId="1076"/>
          <ac:cxnSpMkLst>
            <pc:docMk/>
            <pc:sldMk cId="1922094115" sldId="307"/>
            <ac:cxnSpMk id="34" creationId="{FB3BCABC-10DE-FF40-FA14-4700F273CE62}"/>
          </ac:cxnSpMkLst>
        </pc:cxnChg>
        <pc:cxnChg chg="mod">
          <ac:chgData name="Rafael Rodrigues" userId="a65fd790514a2fed" providerId="LiveId" clId="{6E7E5E51-E63A-4203-9793-B7F37304A346}" dt="2022-05-25T22:20:18.187" v="437" actId="1076"/>
          <ac:cxnSpMkLst>
            <pc:docMk/>
            <pc:sldMk cId="1922094115" sldId="307"/>
            <ac:cxnSpMk id="37" creationId="{2FA288D4-25C6-B4A0-8196-8E26F472CBAC}"/>
          </ac:cxnSpMkLst>
        </pc:cxnChg>
        <pc:cxnChg chg="mod">
          <ac:chgData name="Rafael Rodrigues" userId="a65fd790514a2fed" providerId="LiveId" clId="{6E7E5E51-E63A-4203-9793-B7F37304A346}" dt="2022-05-25T22:20:18.187" v="437" actId="1076"/>
          <ac:cxnSpMkLst>
            <pc:docMk/>
            <pc:sldMk cId="1922094115" sldId="307"/>
            <ac:cxnSpMk id="38" creationId="{3423F215-D1FD-E4B4-6889-E0E33BDDFB79}"/>
          </ac:cxnSpMkLst>
        </pc:cxnChg>
        <pc:cxnChg chg="mod">
          <ac:chgData name="Rafael Rodrigues" userId="a65fd790514a2fed" providerId="LiveId" clId="{6E7E5E51-E63A-4203-9793-B7F37304A346}" dt="2022-05-25T22:20:27.651" v="440" actId="1076"/>
          <ac:cxnSpMkLst>
            <pc:docMk/>
            <pc:sldMk cId="1922094115" sldId="307"/>
            <ac:cxnSpMk id="40" creationId="{6ACFC6D7-C5F0-9428-8E79-DE6F94C84C7F}"/>
          </ac:cxnSpMkLst>
        </pc:cxnChg>
      </pc:sldChg>
      <pc:sldChg chg="addSp modSp add mod">
        <pc:chgData name="Rafael Rodrigues" userId="a65fd790514a2fed" providerId="LiveId" clId="{6E7E5E51-E63A-4203-9793-B7F37304A346}" dt="2022-05-25T22:23:58.450" v="481" actId="14100"/>
        <pc:sldMkLst>
          <pc:docMk/>
          <pc:sldMk cId="3855855032" sldId="308"/>
        </pc:sldMkLst>
        <pc:spChg chg="mod">
          <ac:chgData name="Rafael Rodrigues" userId="a65fd790514a2fed" providerId="LiveId" clId="{6E7E5E51-E63A-4203-9793-B7F37304A346}" dt="2022-05-25T22:22:13.526" v="463" actId="1076"/>
          <ac:spMkLst>
            <pc:docMk/>
            <pc:sldMk cId="3855855032" sldId="308"/>
            <ac:spMk id="8" creationId="{F4AE6C36-0A61-D829-B00F-899330AFE03E}"/>
          </ac:spMkLst>
        </pc:spChg>
        <pc:spChg chg="mod">
          <ac:chgData name="Rafael Rodrigues" userId="a65fd790514a2fed" providerId="LiveId" clId="{6E7E5E51-E63A-4203-9793-B7F37304A346}" dt="2022-05-25T22:22:25.528" v="464" actId="1076"/>
          <ac:spMkLst>
            <pc:docMk/>
            <pc:sldMk cId="3855855032" sldId="308"/>
            <ac:spMk id="11" creationId="{F0D67CAB-E925-94F7-9BA9-8E3427F5B386}"/>
          </ac:spMkLst>
        </pc:spChg>
        <pc:spChg chg="mod">
          <ac:chgData name="Rafael Rodrigues" userId="a65fd790514a2fed" providerId="LiveId" clId="{6E7E5E51-E63A-4203-9793-B7F37304A346}" dt="2022-05-25T22:22:25.528" v="464" actId="1076"/>
          <ac:spMkLst>
            <pc:docMk/>
            <pc:sldMk cId="3855855032" sldId="308"/>
            <ac:spMk id="13" creationId="{B1C5B917-69D0-CBE9-5AD9-D431D2AE1525}"/>
          </ac:spMkLst>
        </pc:spChg>
        <pc:spChg chg="mod">
          <ac:chgData name="Rafael Rodrigues" userId="a65fd790514a2fed" providerId="LiveId" clId="{6E7E5E51-E63A-4203-9793-B7F37304A346}" dt="2022-05-25T22:22:25.528" v="464" actId="1076"/>
          <ac:spMkLst>
            <pc:docMk/>
            <pc:sldMk cId="3855855032" sldId="308"/>
            <ac:spMk id="15" creationId="{981490C6-DB48-FC3F-CE77-DD007E952829}"/>
          </ac:spMkLst>
        </pc:spChg>
        <pc:spChg chg="mod">
          <ac:chgData name="Rafael Rodrigues" userId="a65fd790514a2fed" providerId="LiveId" clId="{6E7E5E51-E63A-4203-9793-B7F37304A346}" dt="2022-05-25T22:22:13.526" v="463" actId="1076"/>
          <ac:spMkLst>
            <pc:docMk/>
            <pc:sldMk cId="3855855032" sldId="308"/>
            <ac:spMk id="16" creationId="{0A0892AA-59F3-B06D-172C-7DACC8F6F236}"/>
          </ac:spMkLst>
        </pc:spChg>
        <pc:spChg chg="mod">
          <ac:chgData name="Rafael Rodrigues" userId="a65fd790514a2fed" providerId="LiveId" clId="{6E7E5E51-E63A-4203-9793-B7F37304A346}" dt="2022-05-25T22:22:25.528" v="464" actId="1076"/>
          <ac:spMkLst>
            <pc:docMk/>
            <pc:sldMk cId="3855855032" sldId="308"/>
            <ac:spMk id="19" creationId="{48ED3FBF-E83A-1743-0796-1E1F6789CE82}"/>
          </ac:spMkLst>
        </pc:spChg>
        <pc:spChg chg="mod">
          <ac:chgData name="Rafael Rodrigues" userId="a65fd790514a2fed" providerId="LiveId" clId="{6E7E5E51-E63A-4203-9793-B7F37304A346}" dt="2022-05-25T22:22:37.929" v="467" actId="1076"/>
          <ac:spMkLst>
            <pc:docMk/>
            <pc:sldMk cId="3855855032" sldId="308"/>
            <ac:spMk id="21" creationId="{F822287A-342D-9FA7-B3D7-0C7481CDD80D}"/>
          </ac:spMkLst>
        </pc:spChg>
        <pc:spChg chg="mod">
          <ac:chgData name="Rafael Rodrigues" userId="a65fd790514a2fed" providerId="LiveId" clId="{6E7E5E51-E63A-4203-9793-B7F37304A346}" dt="2022-05-25T22:22:25.528" v="464" actId="1076"/>
          <ac:spMkLst>
            <pc:docMk/>
            <pc:sldMk cId="3855855032" sldId="308"/>
            <ac:spMk id="22" creationId="{B672D474-CBCF-19EA-8132-9A84CF703BF1}"/>
          </ac:spMkLst>
        </pc:spChg>
        <pc:spChg chg="mod">
          <ac:chgData name="Rafael Rodrigues" userId="a65fd790514a2fed" providerId="LiveId" clId="{6E7E5E51-E63A-4203-9793-B7F37304A346}" dt="2022-05-25T22:22:25.528" v="464" actId="1076"/>
          <ac:spMkLst>
            <pc:docMk/>
            <pc:sldMk cId="3855855032" sldId="308"/>
            <ac:spMk id="24" creationId="{4047062C-296C-346D-FCB3-CD9D9DF47601}"/>
          </ac:spMkLst>
        </pc:spChg>
        <pc:spChg chg="mod">
          <ac:chgData name="Rafael Rodrigues" userId="a65fd790514a2fed" providerId="LiveId" clId="{6E7E5E51-E63A-4203-9793-B7F37304A346}" dt="2022-05-25T22:22:13.526" v="463" actId="1076"/>
          <ac:spMkLst>
            <pc:docMk/>
            <pc:sldMk cId="3855855032" sldId="308"/>
            <ac:spMk id="27" creationId="{09E9F8EE-9A68-451D-ABC3-6A26A247EB1B}"/>
          </ac:spMkLst>
        </pc:spChg>
        <pc:spChg chg="mod">
          <ac:chgData name="Rafael Rodrigues" userId="a65fd790514a2fed" providerId="LiveId" clId="{6E7E5E51-E63A-4203-9793-B7F37304A346}" dt="2022-05-25T22:22:13.526" v="463" actId="1076"/>
          <ac:spMkLst>
            <pc:docMk/>
            <pc:sldMk cId="3855855032" sldId="308"/>
            <ac:spMk id="29" creationId="{F752BE98-7D68-9B34-3B9B-B4595DB6C01F}"/>
          </ac:spMkLst>
        </pc:spChg>
        <pc:spChg chg="mod">
          <ac:chgData name="Rafael Rodrigues" userId="a65fd790514a2fed" providerId="LiveId" clId="{6E7E5E51-E63A-4203-9793-B7F37304A346}" dt="2022-05-25T22:22:13.526" v="463" actId="1076"/>
          <ac:spMkLst>
            <pc:docMk/>
            <pc:sldMk cId="3855855032" sldId="308"/>
            <ac:spMk id="31" creationId="{A6672431-5663-CD58-AD1E-43FC432FBA83}"/>
          </ac:spMkLst>
        </pc:spChg>
        <pc:spChg chg="mod">
          <ac:chgData name="Rafael Rodrigues" userId="a65fd790514a2fed" providerId="LiveId" clId="{6E7E5E51-E63A-4203-9793-B7F37304A346}" dt="2022-05-25T22:22:48.020" v="470" actId="1076"/>
          <ac:spMkLst>
            <pc:docMk/>
            <pc:sldMk cId="3855855032" sldId="308"/>
            <ac:spMk id="33" creationId="{EAADE714-717C-0763-4758-435FBEE31978}"/>
          </ac:spMkLst>
        </pc:spChg>
        <pc:spChg chg="mod">
          <ac:chgData name="Rafael Rodrigues" userId="a65fd790514a2fed" providerId="LiveId" clId="{6E7E5E51-E63A-4203-9793-B7F37304A346}" dt="2022-05-25T22:22:25.528" v="464" actId="1076"/>
          <ac:spMkLst>
            <pc:docMk/>
            <pc:sldMk cId="3855855032" sldId="308"/>
            <ac:spMk id="35" creationId="{D79532E9-38E0-1E9D-AF17-BF39D9EDD403}"/>
          </ac:spMkLst>
        </pc:spChg>
        <pc:spChg chg="mod">
          <ac:chgData name="Rafael Rodrigues" userId="a65fd790514a2fed" providerId="LiveId" clId="{6E7E5E51-E63A-4203-9793-B7F37304A346}" dt="2022-05-25T22:22:25.528" v="464" actId="1076"/>
          <ac:spMkLst>
            <pc:docMk/>
            <pc:sldMk cId="3855855032" sldId="308"/>
            <ac:spMk id="36" creationId="{4DD1CBAA-2EC9-1B0B-798F-84BA6AC8AEE0}"/>
          </ac:spMkLst>
        </pc:spChg>
        <pc:spChg chg="mod">
          <ac:chgData name="Rafael Rodrigues" userId="a65fd790514a2fed" providerId="LiveId" clId="{6E7E5E51-E63A-4203-9793-B7F37304A346}" dt="2022-05-25T22:23:04.375" v="474" actId="1076"/>
          <ac:spMkLst>
            <pc:docMk/>
            <pc:sldMk cId="3855855032" sldId="308"/>
            <ac:spMk id="39" creationId="{C6427057-8F85-12C0-1EE1-D139D1732157}"/>
          </ac:spMkLst>
        </pc:spChg>
        <pc:spChg chg="add mod">
          <ac:chgData name="Rafael Rodrigues" userId="a65fd790514a2fed" providerId="LiveId" clId="{6E7E5E51-E63A-4203-9793-B7F37304A346}" dt="2022-05-25T22:22:57.405" v="473" actId="1076"/>
          <ac:spMkLst>
            <pc:docMk/>
            <pc:sldMk cId="3855855032" sldId="308"/>
            <ac:spMk id="41" creationId="{043B76C9-6ED8-C622-44BC-995D85B202F7}"/>
          </ac:spMkLst>
        </pc:spChg>
        <pc:cxnChg chg="mod">
          <ac:chgData name="Rafael Rodrigues" userId="a65fd790514a2fed" providerId="LiveId" clId="{6E7E5E51-E63A-4203-9793-B7F37304A346}" dt="2022-05-25T22:23:56.735" v="480" actId="14100"/>
          <ac:cxnSpMkLst>
            <pc:docMk/>
            <pc:sldMk cId="3855855032" sldId="308"/>
            <ac:cxnSpMk id="12" creationId="{3E0673DF-10F5-DA7D-E3CE-FE6322194833}"/>
          </ac:cxnSpMkLst>
        </pc:cxnChg>
        <pc:cxnChg chg="mod">
          <ac:chgData name="Rafael Rodrigues" userId="a65fd790514a2fed" providerId="LiveId" clId="{6E7E5E51-E63A-4203-9793-B7F37304A346}" dt="2022-05-25T22:22:13.526" v="463" actId="1076"/>
          <ac:cxnSpMkLst>
            <pc:docMk/>
            <pc:sldMk cId="3855855032" sldId="308"/>
            <ac:cxnSpMk id="17" creationId="{0E12C221-B102-27C0-C29F-287FA6111B31}"/>
          </ac:cxnSpMkLst>
        </pc:cxnChg>
        <pc:cxnChg chg="mod">
          <ac:chgData name="Rafael Rodrigues" userId="a65fd790514a2fed" providerId="LiveId" clId="{6E7E5E51-E63A-4203-9793-B7F37304A346}" dt="2022-05-25T22:22:25.528" v="464" actId="1076"/>
          <ac:cxnSpMkLst>
            <pc:docMk/>
            <pc:sldMk cId="3855855032" sldId="308"/>
            <ac:cxnSpMk id="18" creationId="{74D2671E-FEC6-6DBC-822D-CA0DAAE7C62B}"/>
          </ac:cxnSpMkLst>
        </pc:cxnChg>
        <pc:cxnChg chg="mod">
          <ac:chgData name="Rafael Rodrigues" userId="a65fd790514a2fed" providerId="LiveId" clId="{6E7E5E51-E63A-4203-9793-B7F37304A346}" dt="2022-05-25T22:22:25.528" v="464" actId="1076"/>
          <ac:cxnSpMkLst>
            <pc:docMk/>
            <pc:sldMk cId="3855855032" sldId="308"/>
            <ac:cxnSpMk id="20" creationId="{CEEC6807-281A-A18C-5FFC-3C02410AC466}"/>
          </ac:cxnSpMkLst>
        </pc:cxnChg>
        <pc:cxnChg chg="mod">
          <ac:chgData name="Rafael Rodrigues" userId="a65fd790514a2fed" providerId="LiveId" clId="{6E7E5E51-E63A-4203-9793-B7F37304A346}" dt="2022-05-25T22:23:58.450" v="481" actId="14100"/>
          <ac:cxnSpMkLst>
            <pc:docMk/>
            <pc:sldMk cId="3855855032" sldId="308"/>
            <ac:cxnSpMk id="23" creationId="{8128858D-D202-6462-FD61-46D563303FB9}"/>
          </ac:cxnSpMkLst>
        </pc:cxnChg>
        <pc:cxnChg chg="mod">
          <ac:chgData name="Rafael Rodrigues" userId="a65fd790514a2fed" providerId="LiveId" clId="{6E7E5E51-E63A-4203-9793-B7F37304A346}" dt="2022-05-25T22:22:25.528" v="464" actId="1076"/>
          <ac:cxnSpMkLst>
            <pc:docMk/>
            <pc:sldMk cId="3855855032" sldId="308"/>
            <ac:cxnSpMk id="25" creationId="{2BCCCBE8-F81D-20FD-2405-2DF604B57946}"/>
          </ac:cxnSpMkLst>
        </pc:cxnChg>
        <pc:cxnChg chg="mod">
          <ac:chgData name="Rafael Rodrigues" userId="a65fd790514a2fed" providerId="LiveId" clId="{6E7E5E51-E63A-4203-9793-B7F37304A346}" dt="2022-05-25T22:22:37.929" v="467" actId="1076"/>
          <ac:cxnSpMkLst>
            <pc:docMk/>
            <pc:sldMk cId="3855855032" sldId="308"/>
            <ac:cxnSpMk id="26" creationId="{53BB7CB6-AFA7-F0B1-9DEA-324B0ECB9B4F}"/>
          </ac:cxnSpMkLst>
        </pc:cxnChg>
        <pc:cxnChg chg="mod">
          <ac:chgData name="Rafael Rodrigues" userId="a65fd790514a2fed" providerId="LiveId" clId="{6E7E5E51-E63A-4203-9793-B7F37304A346}" dt="2022-05-25T22:22:13.526" v="463" actId="1076"/>
          <ac:cxnSpMkLst>
            <pc:docMk/>
            <pc:sldMk cId="3855855032" sldId="308"/>
            <ac:cxnSpMk id="28" creationId="{0716430B-4C29-C056-B72E-8815E88AD9ED}"/>
          </ac:cxnSpMkLst>
        </pc:cxnChg>
        <pc:cxnChg chg="mod">
          <ac:chgData name="Rafael Rodrigues" userId="a65fd790514a2fed" providerId="LiveId" clId="{6E7E5E51-E63A-4203-9793-B7F37304A346}" dt="2022-05-25T22:22:13.526" v="463" actId="1076"/>
          <ac:cxnSpMkLst>
            <pc:docMk/>
            <pc:sldMk cId="3855855032" sldId="308"/>
            <ac:cxnSpMk id="30" creationId="{389F8C80-E10E-503D-D871-E6850D850832}"/>
          </ac:cxnSpMkLst>
        </pc:cxnChg>
        <pc:cxnChg chg="mod">
          <ac:chgData name="Rafael Rodrigues" userId="a65fd790514a2fed" providerId="LiveId" clId="{6E7E5E51-E63A-4203-9793-B7F37304A346}" dt="2022-05-25T22:22:13.526" v="463" actId="1076"/>
          <ac:cxnSpMkLst>
            <pc:docMk/>
            <pc:sldMk cId="3855855032" sldId="308"/>
            <ac:cxnSpMk id="32" creationId="{D937A602-61C7-004F-4B6D-5E5A246A41AA}"/>
          </ac:cxnSpMkLst>
        </pc:cxnChg>
        <pc:cxnChg chg="mod">
          <ac:chgData name="Rafael Rodrigues" userId="a65fd790514a2fed" providerId="LiveId" clId="{6E7E5E51-E63A-4203-9793-B7F37304A346}" dt="2022-05-25T22:22:48.020" v="470" actId="1076"/>
          <ac:cxnSpMkLst>
            <pc:docMk/>
            <pc:sldMk cId="3855855032" sldId="308"/>
            <ac:cxnSpMk id="34" creationId="{FB3BCABC-10DE-FF40-FA14-4700F273CE62}"/>
          </ac:cxnSpMkLst>
        </pc:cxnChg>
        <pc:cxnChg chg="mod">
          <ac:chgData name="Rafael Rodrigues" userId="a65fd790514a2fed" providerId="LiveId" clId="{6E7E5E51-E63A-4203-9793-B7F37304A346}" dt="2022-05-25T22:22:25.528" v="464" actId="1076"/>
          <ac:cxnSpMkLst>
            <pc:docMk/>
            <pc:sldMk cId="3855855032" sldId="308"/>
            <ac:cxnSpMk id="37" creationId="{2FA288D4-25C6-B4A0-8196-8E26F472CBAC}"/>
          </ac:cxnSpMkLst>
        </pc:cxnChg>
        <pc:cxnChg chg="mod">
          <ac:chgData name="Rafael Rodrigues" userId="a65fd790514a2fed" providerId="LiveId" clId="{6E7E5E51-E63A-4203-9793-B7F37304A346}" dt="2022-05-25T22:22:25.528" v="464" actId="1076"/>
          <ac:cxnSpMkLst>
            <pc:docMk/>
            <pc:sldMk cId="3855855032" sldId="308"/>
            <ac:cxnSpMk id="38" creationId="{3423F215-D1FD-E4B4-6889-E0E33BDDFB79}"/>
          </ac:cxnSpMkLst>
        </pc:cxnChg>
        <pc:cxnChg chg="mod">
          <ac:chgData name="Rafael Rodrigues" userId="a65fd790514a2fed" providerId="LiveId" clId="{6E7E5E51-E63A-4203-9793-B7F37304A346}" dt="2022-05-25T22:23:04.375" v="474" actId="1076"/>
          <ac:cxnSpMkLst>
            <pc:docMk/>
            <pc:sldMk cId="3855855032" sldId="308"/>
            <ac:cxnSpMk id="40" creationId="{6ACFC6D7-C5F0-9428-8E79-DE6F94C84C7F}"/>
          </ac:cxnSpMkLst>
        </pc:cxnChg>
        <pc:cxnChg chg="add mod">
          <ac:chgData name="Rafael Rodrigues" userId="a65fd790514a2fed" providerId="LiveId" clId="{6E7E5E51-E63A-4203-9793-B7F37304A346}" dt="2022-05-25T22:23:04.375" v="474" actId="1076"/>
          <ac:cxnSpMkLst>
            <pc:docMk/>
            <pc:sldMk cId="3855855032" sldId="308"/>
            <ac:cxnSpMk id="42" creationId="{B48175FB-E2FE-086B-2926-88A03C6794B3}"/>
          </ac:cxnSpMkLst>
        </pc:cxnChg>
        <pc:cxnChg chg="mod">
          <ac:chgData name="Rafael Rodrigues" userId="a65fd790514a2fed" providerId="LiveId" clId="{6E7E5E51-E63A-4203-9793-B7F37304A346}" dt="2022-05-25T22:22:13.526" v="463" actId="1076"/>
          <ac:cxnSpMkLst>
            <pc:docMk/>
            <pc:sldMk cId="3855855032" sldId="308"/>
            <ac:cxnSpMk id="52" creationId="{AD0153CC-0B9E-0093-65DC-925BBE5B6227}"/>
          </ac:cxnSpMkLst>
        </pc:cxnChg>
        <pc:cxnChg chg="mod">
          <ac:chgData name="Rafael Rodrigues" userId="a65fd790514a2fed" providerId="LiveId" clId="{6E7E5E51-E63A-4203-9793-B7F37304A346}" dt="2022-05-25T22:22:25.528" v="464" actId="1076"/>
          <ac:cxnSpMkLst>
            <pc:docMk/>
            <pc:sldMk cId="3855855032" sldId="308"/>
            <ac:cxnSpMk id="58" creationId="{72E6943F-3DF3-AF9A-C937-0F683EC1888A}"/>
          </ac:cxnSpMkLst>
        </pc:cxnChg>
      </pc:sldChg>
      <pc:sldChg chg="addSp delSp modSp add mod">
        <pc:chgData name="Rafael Rodrigues" userId="a65fd790514a2fed" providerId="LiveId" clId="{6E7E5E51-E63A-4203-9793-B7F37304A346}" dt="2022-05-25T22:28:18.389" v="539" actId="1076"/>
        <pc:sldMkLst>
          <pc:docMk/>
          <pc:sldMk cId="3319358528" sldId="309"/>
        </pc:sldMkLst>
        <pc:spChg chg="mod">
          <ac:chgData name="Rafael Rodrigues" userId="a65fd790514a2fed" providerId="LiveId" clId="{6E7E5E51-E63A-4203-9793-B7F37304A346}" dt="2022-05-25T22:27:49.463" v="536" actId="1076"/>
          <ac:spMkLst>
            <pc:docMk/>
            <pc:sldMk cId="3319358528" sldId="309"/>
            <ac:spMk id="11" creationId="{F0D67CAB-E925-94F7-9BA9-8E3427F5B386}"/>
          </ac:spMkLst>
        </pc:spChg>
        <pc:spChg chg="mod">
          <ac:chgData name="Rafael Rodrigues" userId="a65fd790514a2fed" providerId="LiveId" clId="{6E7E5E51-E63A-4203-9793-B7F37304A346}" dt="2022-05-25T22:25:00.277" v="488" actId="20577"/>
          <ac:spMkLst>
            <pc:docMk/>
            <pc:sldMk cId="3319358528" sldId="309"/>
            <ac:spMk id="13" creationId="{B1C5B917-69D0-CBE9-5AD9-D431D2AE1525}"/>
          </ac:spMkLst>
        </pc:spChg>
        <pc:spChg chg="del">
          <ac:chgData name="Rafael Rodrigues" userId="a65fd790514a2fed" providerId="LiveId" clId="{6E7E5E51-E63A-4203-9793-B7F37304A346}" dt="2022-05-25T22:25:31.433" v="496" actId="478"/>
          <ac:spMkLst>
            <pc:docMk/>
            <pc:sldMk cId="3319358528" sldId="309"/>
            <ac:spMk id="15" creationId="{981490C6-DB48-FC3F-CE77-DD007E952829}"/>
          </ac:spMkLst>
        </pc:spChg>
        <pc:spChg chg="mod">
          <ac:chgData name="Rafael Rodrigues" userId="a65fd790514a2fed" providerId="LiveId" clId="{6E7E5E51-E63A-4203-9793-B7F37304A346}" dt="2022-05-25T22:26:24.694" v="515" actId="1076"/>
          <ac:spMkLst>
            <pc:docMk/>
            <pc:sldMk cId="3319358528" sldId="309"/>
            <ac:spMk id="19" creationId="{48ED3FBF-E83A-1743-0796-1E1F6789CE82}"/>
          </ac:spMkLst>
        </pc:spChg>
        <pc:spChg chg="mod">
          <ac:chgData name="Rafael Rodrigues" userId="a65fd790514a2fed" providerId="LiveId" clId="{6E7E5E51-E63A-4203-9793-B7F37304A346}" dt="2022-05-25T22:26:52.286" v="529" actId="20577"/>
          <ac:spMkLst>
            <pc:docMk/>
            <pc:sldMk cId="3319358528" sldId="309"/>
            <ac:spMk id="21" creationId="{F822287A-342D-9FA7-B3D7-0C7481CDD80D}"/>
          </ac:spMkLst>
        </pc:spChg>
        <pc:spChg chg="mod">
          <ac:chgData name="Rafael Rodrigues" userId="a65fd790514a2fed" providerId="LiveId" clId="{6E7E5E51-E63A-4203-9793-B7F37304A346}" dt="2022-05-25T22:25:04.237" v="490" actId="20577"/>
          <ac:spMkLst>
            <pc:docMk/>
            <pc:sldMk cId="3319358528" sldId="309"/>
            <ac:spMk id="22" creationId="{B672D474-CBCF-19EA-8132-9A84CF703BF1}"/>
          </ac:spMkLst>
        </pc:spChg>
        <pc:spChg chg="mod">
          <ac:chgData name="Rafael Rodrigues" userId="a65fd790514a2fed" providerId="LiveId" clId="{6E7E5E51-E63A-4203-9793-B7F37304A346}" dt="2022-05-25T22:28:18.389" v="539" actId="1076"/>
          <ac:spMkLst>
            <pc:docMk/>
            <pc:sldMk cId="3319358528" sldId="309"/>
            <ac:spMk id="24" creationId="{4047062C-296C-346D-FCB3-CD9D9DF47601}"/>
          </ac:spMkLst>
        </pc:spChg>
        <pc:spChg chg="del">
          <ac:chgData name="Rafael Rodrigues" userId="a65fd790514a2fed" providerId="LiveId" clId="{6E7E5E51-E63A-4203-9793-B7F37304A346}" dt="2022-05-25T22:28:01.584" v="537" actId="478"/>
          <ac:spMkLst>
            <pc:docMk/>
            <pc:sldMk cId="3319358528" sldId="309"/>
            <ac:spMk id="33" creationId="{EAADE714-717C-0763-4758-435FBEE31978}"/>
          </ac:spMkLst>
        </pc:spChg>
        <pc:spChg chg="mod">
          <ac:chgData name="Rafael Rodrigues" userId="a65fd790514a2fed" providerId="LiveId" clId="{6E7E5E51-E63A-4203-9793-B7F37304A346}" dt="2022-05-25T22:26:19.473" v="514" actId="1076"/>
          <ac:spMkLst>
            <pc:docMk/>
            <pc:sldMk cId="3319358528" sldId="309"/>
            <ac:spMk id="35" creationId="{D79532E9-38E0-1E9D-AF17-BF39D9EDD403}"/>
          </ac:spMkLst>
        </pc:spChg>
        <pc:spChg chg="mod">
          <ac:chgData name="Rafael Rodrigues" userId="a65fd790514a2fed" providerId="LiveId" clId="{6E7E5E51-E63A-4203-9793-B7F37304A346}" dt="2022-05-25T22:26:19.473" v="514" actId="1076"/>
          <ac:spMkLst>
            <pc:docMk/>
            <pc:sldMk cId="3319358528" sldId="309"/>
            <ac:spMk id="36" creationId="{4DD1CBAA-2EC9-1B0B-798F-84BA6AC8AEE0}"/>
          </ac:spMkLst>
        </pc:spChg>
        <pc:spChg chg="mod">
          <ac:chgData name="Rafael Rodrigues" userId="a65fd790514a2fed" providerId="LiveId" clId="{6E7E5E51-E63A-4203-9793-B7F37304A346}" dt="2022-05-25T22:27:26.108" v="533" actId="1076"/>
          <ac:spMkLst>
            <pc:docMk/>
            <pc:sldMk cId="3319358528" sldId="309"/>
            <ac:spMk id="39" creationId="{C6427057-8F85-12C0-1EE1-D139D1732157}"/>
          </ac:spMkLst>
        </pc:spChg>
        <pc:spChg chg="mod">
          <ac:chgData name="Rafael Rodrigues" userId="a65fd790514a2fed" providerId="LiveId" clId="{6E7E5E51-E63A-4203-9793-B7F37304A346}" dt="2022-05-25T22:27:40.904" v="535" actId="13822"/>
          <ac:spMkLst>
            <pc:docMk/>
            <pc:sldMk cId="3319358528" sldId="309"/>
            <ac:spMk id="41" creationId="{043B76C9-6ED8-C622-44BC-995D85B202F7}"/>
          </ac:spMkLst>
        </pc:spChg>
        <pc:spChg chg="add mod">
          <ac:chgData name="Rafael Rodrigues" userId="a65fd790514a2fed" providerId="LiveId" clId="{6E7E5E51-E63A-4203-9793-B7F37304A346}" dt="2022-05-25T22:26:24.694" v="515" actId="1076"/>
          <ac:spMkLst>
            <pc:docMk/>
            <pc:sldMk cId="3319358528" sldId="309"/>
            <ac:spMk id="43" creationId="{EEDE0B6F-7282-BDF9-57F6-6C7034C9F0A0}"/>
          </ac:spMkLst>
        </pc:spChg>
        <pc:spChg chg="add del mod">
          <ac:chgData name="Rafael Rodrigues" userId="a65fd790514a2fed" providerId="LiveId" clId="{6E7E5E51-E63A-4203-9793-B7F37304A346}" dt="2022-05-25T22:25:50.564" v="504" actId="21"/>
          <ac:spMkLst>
            <pc:docMk/>
            <pc:sldMk cId="3319358528" sldId="309"/>
            <ac:spMk id="45" creationId="{6353E972-D2EE-7C06-D2B2-0BCD879F3229}"/>
          </ac:spMkLst>
        </pc:spChg>
        <pc:spChg chg="add mod">
          <ac:chgData name="Rafael Rodrigues" userId="a65fd790514a2fed" providerId="LiveId" clId="{6E7E5E51-E63A-4203-9793-B7F37304A346}" dt="2022-05-25T22:26:24.694" v="515" actId="1076"/>
          <ac:spMkLst>
            <pc:docMk/>
            <pc:sldMk cId="3319358528" sldId="309"/>
            <ac:spMk id="47" creationId="{6DA33418-2899-6153-E772-A4314FC0EE5A}"/>
          </ac:spMkLst>
        </pc:spChg>
        <pc:cxnChg chg="mod">
          <ac:chgData name="Rafael Rodrigues" userId="a65fd790514a2fed" providerId="LiveId" clId="{6E7E5E51-E63A-4203-9793-B7F37304A346}" dt="2022-05-25T22:27:49.463" v="536" actId="1076"/>
          <ac:cxnSpMkLst>
            <pc:docMk/>
            <pc:sldMk cId="3319358528" sldId="309"/>
            <ac:cxnSpMk id="12" creationId="{3E0673DF-10F5-DA7D-E3CE-FE6322194833}"/>
          </ac:cxnSpMkLst>
        </pc:cxnChg>
        <pc:cxnChg chg="del mod">
          <ac:chgData name="Rafael Rodrigues" userId="a65fd790514a2fed" providerId="LiveId" clId="{6E7E5E51-E63A-4203-9793-B7F37304A346}" dt="2022-05-25T22:25:30.811" v="495" actId="478"/>
          <ac:cxnSpMkLst>
            <pc:docMk/>
            <pc:sldMk cId="3319358528" sldId="309"/>
            <ac:cxnSpMk id="18" creationId="{74D2671E-FEC6-6DBC-822D-CA0DAAE7C62B}"/>
          </ac:cxnSpMkLst>
        </pc:cxnChg>
        <pc:cxnChg chg="mod">
          <ac:chgData name="Rafael Rodrigues" userId="a65fd790514a2fed" providerId="LiveId" clId="{6E7E5E51-E63A-4203-9793-B7F37304A346}" dt="2022-05-25T22:26:24.694" v="515" actId="1076"/>
          <ac:cxnSpMkLst>
            <pc:docMk/>
            <pc:sldMk cId="3319358528" sldId="309"/>
            <ac:cxnSpMk id="20" creationId="{CEEC6807-281A-A18C-5FFC-3C02410AC466}"/>
          </ac:cxnSpMkLst>
        </pc:cxnChg>
        <pc:cxnChg chg="mod">
          <ac:chgData name="Rafael Rodrigues" userId="a65fd790514a2fed" providerId="LiveId" clId="{6E7E5E51-E63A-4203-9793-B7F37304A346}" dt="2022-05-25T22:24:04.528" v="484" actId="14100"/>
          <ac:cxnSpMkLst>
            <pc:docMk/>
            <pc:sldMk cId="3319358528" sldId="309"/>
            <ac:cxnSpMk id="23" creationId="{8128858D-D202-6462-FD61-46D563303FB9}"/>
          </ac:cxnSpMkLst>
        </pc:cxnChg>
        <pc:cxnChg chg="mod">
          <ac:chgData name="Rafael Rodrigues" userId="a65fd790514a2fed" providerId="LiveId" clId="{6E7E5E51-E63A-4203-9793-B7F37304A346}" dt="2022-05-25T22:28:18.389" v="539" actId="1076"/>
          <ac:cxnSpMkLst>
            <pc:docMk/>
            <pc:sldMk cId="3319358528" sldId="309"/>
            <ac:cxnSpMk id="25" creationId="{2BCCCBE8-F81D-20FD-2405-2DF604B57946}"/>
          </ac:cxnSpMkLst>
        </pc:cxnChg>
        <pc:cxnChg chg="mod">
          <ac:chgData name="Rafael Rodrigues" userId="a65fd790514a2fed" providerId="LiveId" clId="{6E7E5E51-E63A-4203-9793-B7F37304A346}" dt="2022-05-25T22:27:49.463" v="536" actId="1076"/>
          <ac:cxnSpMkLst>
            <pc:docMk/>
            <pc:sldMk cId="3319358528" sldId="309"/>
            <ac:cxnSpMk id="26" creationId="{53BB7CB6-AFA7-F0B1-9DEA-324B0ECB9B4F}"/>
          </ac:cxnSpMkLst>
        </pc:cxnChg>
        <pc:cxnChg chg="del mod">
          <ac:chgData name="Rafael Rodrigues" userId="a65fd790514a2fed" providerId="LiveId" clId="{6E7E5E51-E63A-4203-9793-B7F37304A346}" dt="2022-05-25T22:28:02.405" v="538" actId="478"/>
          <ac:cxnSpMkLst>
            <pc:docMk/>
            <pc:sldMk cId="3319358528" sldId="309"/>
            <ac:cxnSpMk id="34" creationId="{FB3BCABC-10DE-FF40-FA14-4700F273CE62}"/>
          </ac:cxnSpMkLst>
        </pc:cxnChg>
        <pc:cxnChg chg="mod">
          <ac:chgData name="Rafael Rodrigues" userId="a65fd790514a2fed" providerId="LiveId" clId="{6E7E5E51-E63A-4203-9793-B7F37304A346}" dt="2022-05-25T22:28:18.389" v="539" actId="1076"/>
          <ac:cxnSpMkLst>
            <pc:docMk/>
            <pc:sldMk cId="3319358528" sldId="309"/>
            <ac:cxnSpMk id="37" creationId="{2FA288D4-25C6-B4A0-8196-8E26F472CBAC}"/>
          </ac:cxnSpMkLst>
        </pc:cxnChg>
        <pc:cxnChg chg="mod">
          <ac:chgData name="Rafael Rodrigues" userId="a65fd790514a2fed" providerId="LiveId" clId="{6E7E5E51-E63A-4203-9793-B7F37304A346}" dt="2022-05-25T22:28:18.389" v="539" actId="1076"/>
          <ac:cxnSpMkLst>
            <pc:docMk/>
            <pc:sldMk cId="3319358528" sldId="309"/>
            <ac:cxnSpMk id="38" creationId="{3423F215-D1FD-E4B4-6889-E0E33BDDFB79}"/>
          </ac:cxnSpMkLst>
        </pc:cxnChg>
        <pc:cxnChg chg="mod">
          <ac:chgData name="Rafael Rodrigues" userId="a65fd790514a2fed" providerId="LiveId" clId="{6E7E5E51-E63A-4203-9793-B7F37304A346}" dt="2022-05-25T22:27:49.463" v="536" actId="1076"/>
          <ac:cxnSpMkLst>
            <pc:docMk/>
            <pc:sldMk cId="3319358528" sldId="309"/>
            <ac:cxnSpMk id="40" creationId="{6ACFC6D7-C5F0-9428-8E79-DE6F94C84C7F}"/>
          </ac:cxnSpMkLst>
        </pc:cxnChg>
        <pc:cxnChg chg="mod">
          <ac:chgData name="Rafael Rodrigues" userId="a65fd790514a2fed" providerId="LiveId" clId="{6E7E5E51-E63A-4203-9793-B7F37304A346}" dt="2022-05-25T22:27:30.736" v="534" actId="1076"/>
          <ac:cxnSpMkLst>
            <pc:docMk/>
            <pc:sldMk cId="3319358528" sldId="309"/>
            <ac:cxnSpMk id="42" creationId="{B48175FB-E2FE-086B-2926-88A03C6794B3}"/>
          </ac:cxnSpMkLst>
        </pc:cxnChg>
        <pc:cxnChg chg="add mod">
          <ac:chgData name="Rafael Rodrigues" userId="a65fd790514a2fed" providerId="LiveId" clId="{6E7E5E51-E63A-4203-9793-B7F37304A346}" dt="2022-05-25T22:26:24.694" v="515" actId="1076"/>
          <ac:cxnSpMkLst>
            <pc:docMk/>
            <pc:sldMk cId="3319358528" sldId="309"/>
            <ac:cxnSpMk id="44" creationId="{75CD00EC-B98D-BB9C-227D-DC3F9FEF34CF}"/>
          </ac:cxnSpMkLst>
        </pc:cxnChg>
        <pc:cxnChg chg="add del mod">
          <ac:chgData name="Rafael Rodrigues" userId="a65fd790514a2fed" providerId="LiveId" clId="{6E7E5E51-E63A-4203-9793-B7F37304A346}" dt="2022-05-25T22:25:50.564" v="504" actId="21"/>
          <ac:cxnSpMkLst>
            <pc:docMk/>
            <pc:sldMk cId="3319358528" sldId="309"/>
            <ac:cxnSpMk id="46" creationId="{67F1E1E5-398A-E44E-1AC3-8B284D49EADF}"/>
          </ac:cxnSpMkLst>
        </pc:cxnChg>
        <pc:cxnChg chg="add mod">
          <ac:chgData name="Rafael Rodrigues" userId="a65fd790514a2fed" providerId="LiveId" clId="{6E7E5E51-E63A-4203-9793-B7F37304A346}" dt="2022-05-25T22:26:24.694" v="515" actId="1076"/>
          <ac:cxnSpMkLst>
            <pc:docMk/>
            <pc:sldMk cId="3319358528" sldId="309"/>
            <ac:cxnSpMk id="48" creationId="{5DCECFE0-3827-5B3A-27DF-BCC4D07A8782}"/>
          </ac:cxnSpMkLst>
        </pc:cxnChg>
      </pc:sldChg>
      <pc:sldChg chg="addSp modSp add mod">
        <pc:chgData name="Rafael Rodrigues" userId="a65fd790514a2fed" providerId="LiveId" clId="{6E7E5E51-E63A-4203-9793-B7F37304A346}" dt="2022-05-25T22:29:00.572" v="550" actId="20577"/>
        <pc:sldMkLst>
          <pc:docMk/>
          <pc:sldMk cId="1378289046" sldId="310"/>
        </pc:sldMkLst>
        <pc:spChg chg="add mod">
          <ac:chgData name="Rafael Rodrigues" userId="a65fd790514a2fed" providerId="LiveId" clId="{6E7E5E51-E63A-4203-9793-B7F37304A346}" dt="2022-05-25T22:29:00.572" v="550" actId="20577"/>
          <ac:spMkLst>
            <pc:docMk/>
            <pc:sldMk cId="1378289046" sldId="310"/>
            <ac:spMk id="45" creationId="{DE800149-147A-5E7C-C74B-6F5442E41410}"/>
          </ac:spMkLst>
        </pc:spChg>
        <pc:cxnChg chg="add mod">
          <ac:chgData name="Rafael Rodrigues" userId="a65fd790514a2fed" providerId="LiveId" clId="{6E7E5E51-E63A-4203-9793-B7F37304A346}" dt="2022-05-25T22:28:58.949" v="546" actId="1076"/>
          <ac:cxnSpMkLst>
            <pc:docMk/>
            <pc:sldMk cId="1378289046" sldId="310"/>
            <ac:cxnSpMk id="46" creationId="{479BF371-372A-3635-C10B-71438E82BC44}"/>
          </ac:cxnSpMkLst>
        </pc:cxnChg>
      </pc:sldChg>
      <pc:sldChg chg="modSp add mod ord">
        <pc:chgData name="Rafael Rodrigues" userId="a65fd790514a2fed" providerId="LiveId" clId="{6E7E5E51-E63A-4203-9793-B7F37304A346}" dt="2022-05-25T22:34:35.561" v="636" actId="13822"/>
        <pc:sldMkLst>
          <pc:docMk/>
          <pc:sldMk cId="1438821074" sldId="311"/>
        </pc:sldMkLst>
        <pc:spChg chg="mod">
          <ac:chgData name="Rafael Rodrigues" userId="a65fd790514a2fed" providerId="LiveId" clId="{6E7E5E51-E63A-4203-9793-B7F37304A346}" dt="2022-05-25T22:34:35.561" v="636" actId="13822"/>
          <ac:spMkLst>
            <pc:docMk/>
            <pc:sldMk cId="1438821074" sldId="311"/>
            <ac:spMk id="8" creationId="{F4AE6C36-0A61-D829-B00F-899330AFE03E}"/>
          </ac:spMkLst>
        </pc:spChg>
        <pc:spChg chg="mod">
          <ac:chgData name="Rafael Rodrigues" userId="a65fd790514a2fed" providerId="LiveId" clId="{6E7E5E51-E63A-4203-9793-B7F37304A346}" dt="2022-05-25T22:34:35.561" v="636" actId="13822"/>
          <ac:spMkLst>
            <pc:docMk/>
            <pc:sldMk cId="1438821074" sldId="311"/>
            <ac:spMk id="11" creationId="{F0D67CAB-E925-94F7-9BA9-8E3427F5B386}"/>
          </ac:spMkLst>
        </pc:spChg>
        <pc:spChg chg="mod">
          <ac:chgData name="Rafael Rodrigues" userId="a65fd790514a2fed" providerId="LiveId" clId="{6E7E5E51-E63A-4203-9793-B7F37304A346}" dt="2022-05-25T22:34:35.561" v="636" actId="13822"/>
          <ac:spMkLst>
            <pc:docMk/>
            <pc:sldMk cId="1438821074" sldId="311"/>
            <ac:spMk id="13" creationId="{B1C5B917-69D0-CBE9-5AD9-D431D2AE1525}"/>
          </ac:spMkLst>
        </pc:spChg>
        <pc:spChg chg="mod">
          <ac:chgData name="Rafael Rodrigues" userId="a65fd790514a2fed" providerId="LiveId" clId="{6E7E5E51-E63A-4203-9793-B7F37304A346}" dt="2022-05-25T22:34:35.561" v="636" actId="13822"/>
          <ac:spMkLst>
            <pc:docMk/>
            <pc:sldMk cId="1438821074" sldId="311"/>
            <ac:spMk id="19" creationId="{48ED3FBF-E83A-1743-0796-1E1F6789CE82}"/>
          </ac:spMkLst>
        </pc:spChg>
        <pc:spChg chg="mod">
          <ac:chgData name="Rafael Rodrigues" userId="a65fd790514a2fed" providerId="LiveId" clId="{6E7E5E51-E63A-4203-9793-B7F37304A346}" dt="2022-05-25T22:34:35.561" v="636" actId="13822"/>
          <ac:spMkLst>
            <pc:docMk/>
            <pc:sldMk cId="1438821074" sldId="311"/>
            <ac:spMk id="21" creationId="{F822287A-342D-9FA7-B3D7-0C7481CDD80D}"/>
          </ac:spMkLst>
        </pc:spChg>
        <pc:spChg chg="mod">
          <ac:chgData name="Rafael Rodrigues" userId="a65fd790514a2fed" providerId="LiveId" clId="{6E7E5E51-E63A-4203-9793-B7F37304A346}" dt="2022-05-25T22:34:35.561" v="636" actId="13822"/>
          <ac:spMkLst>
            <pc:docMk/>
            <pc:sldMk cId="1438821074" sldId="311"/>
            <ac:spMk id="22" creationId="{B672D474-CBCF-19EA-8132-9A84CF703BF1}"/>
          </ac:spMkLst>
        </pc:spChg>
        <pc:spChg chg="mod">
          <ac:chgData name="Rafael Rodrigues" userId="a65fd790514a2fed" providerId="LiveId" clId="{6E7E5E51-E63A-4203-9793-B7F37304A346}" dt="2022-05-25T22:34:35.561" v="636" actId="13822"/>
          <ac:spMkLst>
            <pc:docMk/>
            <pc:sldMk cId="1438821074" sldId="311"/>
            <ac:spMk id="24" creationId="{4047062C-296C-346D-FCB3-CD9D9DF47601}"/>
          </ac:spMkLst>
        </pc:spChg>
        <pc:spChg chg="mod">
          <ac:chgData name="Rafael Rodrigues" userId="a65fd790514a2fed" providerId="LiveId" clId="{6E7E5E51-E63A-4203-9793-B7F37304A346}" dt="2022-05-25T22:34:35.561" v="636" actId="13822"/>
          <ac:spMkLst>
            <pc:docMk/>
            <pc:sldMk cId="1438821074" sldId="311"/>
            <ac:spMk id="27" creationId="{09E9F8EE-9A68-451D-ABC3-6A26A247EB1B}"/>
          </ac:spMkLst>
        </pc:spChg>
        <pc:spChg chg="mod">
          <ac:chgData name="Rafael Rodrigues" userId="a65fd790514a2fed" providerId="LiveId" clId="{6E7E5E51-E63A-4203-9793-B7F37304A346}" dt="2022-05-25T22:34:35.561" v="636" actId="13822"/>
          <ac:spMkLst>
            <pc:docMk/>
            <pc:sldMk cId="1438821074" sldId="311"/>
            <ac:spMk id="39" creationId="{C6427057-8F85-12C0-1EE1-D139D1732157}"/>
          </ac:spMkLst>
        </pc:spChg>
      </pc:sldChg>
      <pc:sldChg chg="modSp add mod">
        <pc:chgData name="Rafael Rodrigues" userId="a65fd790514a2fed" providerId="LiveId" clId="{6E7E5E51-E63A-4203-9793-B7F37304A346}" dt="2022-05-25T22:35:03.092" v="639" actId="207"/>
        <pc:sldMkLst>
          <pc:docMk/>
          <pc:sldMk cId="3399608950" sldId="312"/>
        </pc:sldMkLst>
        <pc:spChg chg="mod">
          <ac:chgData name="Rafael Rodrigues" userId="a65fd790514a2fed" providerId="LiveId" clId="{6E7E5E51-E63A-4203-9793-B7F37304A346}" dt="2022-05-25T22:35:03.092" v="639" actId="207"/>
          <ac:spMkLst>
            <pc:docMk/>
            <pc:sldMk cId="3399608950" sldId="312"/>
            <ac:spMk id="2" creationId="{3402C0DA-E740-95E9-D65B-5DF0B4DE7662}"/>
          </ac:spMkLst>
        </pc:spChg>
      </pc:sldChg>
      <pc:sldChg chg="modSp add mod ord">
        <pc:chgData name="Rafael Rodrigues" userId="a65fd790514a2fed" providerId="LiveId" clId="{6E7E5E51-E63A-4203-9793-B7F37304A346}" dt="2022-05-25T22:36:00.527" v="650" actId="207"/>
        <pc:sldMkLst>
          <pc:docMk/>
          <pc:sldMk cId="3019589493" sldId="313"/>
        </pc:sldMkLst>
        <pc:spChg chg="mod">
          <ac:chgData name="Rafael Rodrigues" userId="a65fd790514a2fed" providerId="LiveId" clId="{6E7E5E51-E63A-4203-9793-B7F37304A346}" dt="2022-05-25T22:36:00.527" v="650" actId="207"/>
          <ac:spMkLst>
            <pc:docMk/>
            <pc:sldMk cId="3019589493" sldId="313"/>
            <ac:spMk id="2" creationId="{3402C0DA-E740-95E9-D65B-5DF0B4DE7662}"/>
          </ac:spMkLst>
        </pc:spChg>
      </pc:sldChg>
      <pc:sldChg chg="modSp add mod ord">
        <pc:chgData name="Rafael Rodrigues" userId="a65fd790514a2fed" providerId="LiveId" clId="{6E7E5E51-E63A-4203-9793-B7F37304A346}" dt="2022-05-25T22:35:42.408" v="647" actId="13822"/>
        <pc:sldMkLst>
          <pc:docMk/>
          <pc:sldMk cId="2104381833" sldId="314"/>
        </pc:sldMkLst>
        <pc:spChg chg="mod">
          <ac:chgData name="Rafael Rodrigues" userId="a65fd790514a2fed" providerId="LiveId" clId="{6E7E5E51-E63A-4203-9793-B7F37304A346}" dt="2022-05-25T22:35:42.408" v="647" actId="13822"/>
          <ac:spMkLst>
            <pc:docMk/>
            <pc:sldMk cId="2104381833" sldId="314"/>
            <ac:spMk id="16" creationId="{0A0892AA-59F3-B06D-172C-7DACC8F6F236}"/>
          </ac:spMkLst>
        </pc:spChg>
        <pc:spChg chg="mod">
          <ac:chgData name="Rafael Rodrigues" userId="a65fd790514a2fed" providerId="LiveId" clId="{6E7E5E51-E63A-4203-9793-B7F37304A346}" dt="2022-05-25T22:35:42.408" v="647" actId="13822"/>
          <ac:spMkLst>
            <pc:docMk/>
            <pc:sldMk cId="2104381833" sldId="314"/>
            <ac:spMk id="29" creationId="{F752BE98-7D68-9B34-3B9B-B4595DB6C01F}"/>
          </ac:spMkLst>
        </pc:spChg>
        <pc:spChg chg="mod">
          <ac:chgData name="Rafael Rodrigues" userId="a65fd790514a2fed" providerId="LiveId" clId="{6E7E5E51-E63A-4203-9793-B7F37304A346}" dt="2022-05-25T22:35:42.408" v="647" actId="13822"/>
          <ac:spMkLst>
            <pc:docMk/>
            <pc:sldMk cId="2104381833" sldId="314"/>
            <ac:spMk id="31" creationId="{A6672431-5663-CD58-AD1E-43FC432FBA83}"/>
          </ac:spMkLst>
        </pc:spChg>
        <pc:spChg chg="mod">
          <ac:chgData name="Rafael Rodrigues" userId="a65fd790514a2fed" providerId="LiveId" clId="{6E7E5E51-E63A-4203-9793-B7F37304A346}" dt="2022-05-25T22:35:42.408" v="647" actId="13822"/>
          <ac:spMkLst>
            <pc:docMk/>
            <pc:sldMk cId="2104381833" sldId="314"/>
            <ac:spMk id="35" creationId="{D79532E9-38E0-1E9D-AF17-BF39D9EDD403}"/>
          </ac:spMkLst>
        </pc:spChg>
        <pc:spChg chg="mod">
          <ac:chgData name="Rafael Rodrigues" userId="a65fd790514a2fed" providerId="LiveId" clId="{6E7E5E51-E63A-4203-9793-B7F37304A346}" dt="2022-05-25T22:35:42.408" v="647" actId="13822"/>
          <ac:spMkLst>
            <pc:docMk/>
            <pc:sldMk cId="2104381833" sldId="314"/>
            <ac:spMk id="36" creationId="{4DD1CBAA-2EC9-1B0B-798F-84BA6AC8AEE0}"/>
          </ac:spMkLst>
        </pc:spChg>
        <pc:spChg chg="mod">
          <ac:chgData name="Rafael Rodrigues" userId="a65fd790514a2fed" providerId="LiveId" clId="{6E7E5E51-E63A-4203-9793-B7F37304A346}" dt="2022-05-25T22:35:42.408" v="647" actId="13822"/>
          <ac:spMkLst>
            <pc:docMk/>
            <pc:sldMk cId="2104381833" sldId="314"/>
            <ac:spMk id="41" creationId="{043B76C9-6ED8-C622-44BC-995D85B202F7}"/>
          </ac:spMkLst>
        </pc:spChg>
        <pc:spChg chg="mod">
          <ac:chgData name="Rafael Rodrigues" userId="a65fd790514a2fed" providerId="LiveId" clId="{6E7E5E51-E63A-4203-9793-B7F37304A346}" dt="2022-05-25T22:35:42.408" v="647" actId="13822"/>
          <ac:spMkLst>
            <pc:docMk/>
            <pc:sldMk cId="2104381833" sldId="314"/>
            <ac:spMk id="43" creationId="{EEDE0B6F-7282-BDF9-57F6-6C7034C9F0A0}"/>
          </ac:spMkLst>
        </pc:spChg>
        <pc:spChg chg="mod">
          <ac:chgData name="Rafael Rodrigues" userId="a65fd790514a2fed" providerId="LiveId" clId="{6E7E5E51-E63A-4203-9793-B7F37304A346}" dt="2022-05-25T22:35:42.408" v="647" actId="13822"/>
          <ac:spMkLst>
            <pc:docMk/>
            <pc:sldMk cId="2104381833" sldId="314"/>
            <ac:spMk id="45" creationId="{DE800149-147A-5E7C-C74B-6F5442E41410}"/>
          </ac:spMkLst>
        </pc:spChg>
        <pc:spChg chg="mod">
          <ac:chgData name="Rafael Rodrigues" userId="a65fd790514a2fed" providerId="LiveId" clId="{6E7E5E51-E63A-4203-9793-B7F37304A346}" dt="2022-05-25T22:35:42.408" v="647" actId="13822"/>
          <ac:spMkLst>
            <pc:docMk/>
            <pc:sldMk cId="2104381833" sldId="314"/>
            <ac:spMk id="47" creationId="{6DA33418-2899-6153-E772-A4314FC0EE5A}"/>
          </ac:spMkLst>
        </pc:spChg>
      </pc:sldChg>
      <pc:sldChg chg="modSp add mod ord">
        <pc:chgData name="Rafael Rodrigues" userId="a65fd790514a2fed" providerId="LiveId" clId="{6E7E5E51-E63A-4203-9793-B7F37304A346}" dt="2022-05-25T22:37:45.858" v="663" actId="207"/>
        <pc:sldMkLst>
          <pc:docMk/>
          <pc:sldMk cId="78270548" sldId="315"/>
        </pc:sldMkLst>
        <pc:spChg chg="mod">
          <ac:chgData name="Rafael Rodrigues" userId="a65fd790514a2fed" providerId="LiveId" clId="{6E7E5E51-E63A-4203-9793-B7F37304A346}" dt="2022-05-25T22:37:45.858" v="663" actId="207"/>
          <ac:spMkLst>
            <pc:docMk/>
            <pc:sldMk cId="78270548" sldId="315"/>
            <ac:spMk id="2" creationId="{3402C0DA-E740-95E9-D65B-5DF0B4DE7662}"/>
          </ac:spMkLst>
        </pc:spChg>
      </pc:sldChg>
      <pc:sldChg chg="modSp add mod ord">
        <pc:chgData name="Rafael Rodrigues" userId="a65fd790514a2fed" providerId="LiveId" clId="{6E7E5E51-E63A-4203-9793-B7F37304A346}" dt="2022-05-25T22:41:46.787" v="705" actId="13822"/>
        <pc:sldMkLst>
          <pc:docMk/>
          <pc:sldMk cId="2224305416" sldId="316"/>
        </pc:sldMkLst>
        <pc:spChg chg="mod">
          <ac:chgData name="Rafael Rodrigues" userId="a65fd790514a2fed" providerId="LiveId" clId="{6E7E5E51-E63A-4203-9793-B7F37304A346}" dt="2022-05-25T22:38:32.839" v="676" actId="13822"/>
          <ac:spMkLst>
            <pc:docMk/>
            <pc:sldMk cId="2224305416" sldId="316"/>
            <ac:spMk id="24" creationId="{4047062C-296C-346D-FCB3-CD9D9DF47601}"/>
          </ac:spMkLst>
        </pc:spChg>
        <pc:spChg chg="mod">
          <ac:chgData name="Rafael Rodrigues" userId="a65fd790514a2fed" providerId="LiveId" clId="{6E7E5E51-E63A-4203-9793-B7F37304A346}" dt="2022-05-25T22:41:46.787" v="705" actId="13822"/>
          <ac:spMkLst>
            <pc:docMk/>
            <pc:sldMk cId="2224305416" sldId="316"/>
            <ac:spMk id="35" creationId="{D79532E9-38E0-1E9D-AF17-BF39D9EDD403}"/>
          </ac:spMkLst>
        </pc:spChg>
      </pc:sldChg>
      <pc:sldChg chg="delSp modSp add mod">
        <pc:chgData name="Rafael Rodrigues" userId="a65fd790514a2fed" providerId="LiveId" clId="{6E7E5E51-E63A-4203-9793-B7F37304A346}" dt="2022-05-25T22:38:59.177" v="686" actId="13822"/>
        <pc:sldMkLst>
          <pc:docMk/>
          <pc:sldMk cId="2665107268" sldId="317"/>
        </pc:sldMkLst>
        <pc:spChg chg="mod">
          <ac:chgData name="Rafael Rodrigues" userId="a65fd790514a2fed" providerId="LiveId" clId="{6E7E5E51-E63A-4203-9793-B7F37304A346}" dt="2022-05-25T22:38:59.177" v="686" actId="13822"/>
          <ac:spMkLst>
            <pc:docMk/>
            <pc:sldMk cId="2665107268" sldId="317"/>
            <ac:spMk id="24" creationId="{4047062C-296C-346D-FCB3-CD9D9DF47601}"/>
          </ac:spMkLst>
        </pc:spChg>
        <pc:spChg chg="del">
          <ac:chgData name="Rafael Rodrigues" userId="a65fd790514a2fed" providerId="LiveId" clId="{6E7E5E51-E63A-4203-9793-B7F37304A346}" dt="2022-05-25T22:38:56.811" v="685" actId="478"/>
          <ac:spMkLst>
            <pc:docMk/>
            <pc:sldMk cId="2665107268" sldId="317"/>
            <ac:spMk id="35" creationId="{D79532E9-38E0-1E9D-AF17-BF39D9EDD403}"/>
          </ac:spMkLst>
        </pc:spChg>
        <pc:cxnChg chg="del mod">
          <ac:chgData name="Rafael Rodrigues" userId="a65fd790514a2fed" providerId="LiveId" clId="{6E7E5E51-E63A-4203-9793-B7F37304A346}" dt="2022-05-25T22:38:55.008" v="684" actId="478"/>
          <ac:cxnSpMkLst>
            <pc:docMk/>
            <pc:sldMk cId="2665107268" sldId="317"/>
            <ac:cxnSpMk id="38" creationId="{3423F215-D1FD-E4B4-6889-E0E33BDDFB79}"/>
          </ac:cxnSpMkLst>
        </pc:cxnChg>
      </pc:sldChg>
      <pc:sldChg chg="modSp add mod">
        <pc:chgData name="Rafael Rodrigues" userId="a65fd790514a2fed" providerId="LiveId" clId="{6E7E5E51-E63A-4203-9793-B7F37304A346}" dt="2022-05-25T22:41:38.804" v="704" actId="13822"/>
        <pc:sldMkLst>
          <pc:docMk/>
          <pc:sldMk cId="2353383506" sldId="318"/>
        </pc:sldMkLst>
        <pc:spChg chg="mod">
          <ac:chgData name="Rafael Rodrigues" userId="a65fd790514a2fed" providerId="LiveId" clId="{6E7E5E51-E63A-4203-9793-B7F37304A346}" dt="2022-05-25T22:39:30.442" v="688" actId="13822"/>
          <ac:spMkLst>
            <pc:docMk/>
            <pc:sldMk cId="2353383506" sldId="318"/>
            <ac:spMk id="27" creationId="{09E9F8EE-9A68-451D-ABC3-6A26A247EB1B}"/>
          </ac:spMkLst>
        </pc:spChg>
        <pc:spChg chg="mod">
          <ac:chgData name="Rafael Rodrigues" userId="a65fd790514a2fed" providerId="LiveId" clId="{6E7E5E51-E63A-4203-9793-B7F37304A346}" dt="2022-05-25T22:41:38.804" v="704" actId="13822"/>
          <ac:spMkLst>
            <pc:docMk/>
            <pc:sldMk cId="2353383506" sldId="318"/>
            <ac:spMk id="29" creationId="{F752BE98-7D68-9B34-3B9B-B4595DB6C01F}"/>
          </ac:spMkLst>
        </pc:spChg>
      </pc:sldChg>
      <pc:sldChg chg="delSp modSp add mod">
        <pc:chgData name="Rafael Rodrigues" userId="a65fd790514a2fed" providerId="LiveId" clId="{6E7E5E51-E63A-4203-9793-B7F37304A346}" dt="2022-05-25T22:39:43.094" v="694" actId="13822"/>
        <pc:sldMkLst>
          <pc:docMk/>
          <pc:sldMk cId="4031475175" sldId="319"/>
        </pc:sldMkLst>
        <pc:spChg chg="mod">
          <ac:chgData name="Rafael Rodrigues" userId="a65fd790514a2fed" providerId="LiveId" clId="{6E7E5E51-E63A-4203-9793-B7F37304A346}" dt="2022-05-25T22:39:43.094" v="694" actId="13822"/>
          <ac:spMkLst>
            <pc:docMk/>
            <pc:sldMk cId="4031475175" sldId="319"/>
            <ac:spMk id="27" creationId="{09E9F8EE-9A68-451D-ABC3-6A26A247EB1B}"/>
          </ac:spMkLst>
        </pc:spChg>
        <pc:spChg chg="del">
          <ac:chgData name="Rafael Rodrigues" userId="a65fd790514a2fed" providerId="LiveId" clId="{6E7E5E51-E63A-4203-9793-B7F37304A346}" dt="2022-05-25T22:39:40.012" v="693" actId="478"/>
          <ac:spMkLst>
            <pc:docMk/>
            <pc:sldMk cId="4031475175" sldId="319"/>
            <ac:spMk id="29" creationId="{F752BE98-7D68-9B34-3B9B-B4595DB6C01F}"/>
          </ac:spMkLst>
        </pc:spChg>
        <pc:cxnChg chg="del mod">
          <ac:chgData name="Rafael Rodrigues" userId="a65fd790514a2fed" providerId="LiveId" clId="{6E7E5E51-E63A-4203-9793-B7F37304A346}" dt="2022-05-25T22:39:39.607" v="692" actId="478"/>
          <ac:cxnSpMkLst>
            <pc:docMk/>
            <pc:sldMk cId="4031475175" sldId="319"/>
            <ac:cxnSpMk id="30" creationId="{389F8C80-E10E-503D-D871-E6850D850832}"/>
          </ac:cxnSpMkLst>
        </pc:cxnChg>
      </pc:sldChg>
      <pc:sldChg chg="modSp add mod">
        <pc:chgData name="Rafael Rodrigues" userId="a65fd790514a2fed" providerId="LiveId" clId="{6E7E5E51-E63A-4203-9793-B7F37304A346}" dt="2022-05-25T22:41:30.931" v="703" actId="13822"/>
        <pc:sldMkLst>
          <pc:docMk/>
          <pc:sldMk cId="2811235479" sldId="320"/>
        </pc:sldMkLst>
        <pc:spChg chg="mod">
          <ac:chgData name="Rafael Rodrigues" userId="a65fd790514a2fed" providerId="LiveId" clId="{6E7E5E51-E63A-4203-9793-B7F37304A346}" dt="2022-05-25T22:40:28.561" v="696" actId="13822"/>
          <ac:spMkLst>
            <pc:docMk/>
            <pc:sldMk cId="2811235479" sldId="320"/>
            <ac:spMk id="11" creationId="{F0D67CAB-E925-94F7-9BA9-8E3427F5B386}"/>
          </ac:spMkLst>
        </pc:spChg>
        <pc:spChg chg="mod">
          <ac:chgData name="Rafael Rodrigues" userId="a65fd790514a2fed" providerId="LiveId" clId="{6E7E5E51-E63A-4203-9793-B7F37304A346}" dt="2022-05-25T22:41:30.931" v="703" actId="13822"/>
          <ac:spMkLst>
            <pc:docMk/>
            <pc:sldMk cId="2811235479" sldId="320"/>
            <ac:spMk id="41" creationId="{043B76C9-6ED8-C622-44BC-995D85B202F7}"/>
          </ac:spMkLst>
        </pc:spChg>
      </pc:sldChg>
      <pc:sldChg chg="delSp modSp add mod">
        <pc:chgData name="Rafael Rodrigues" userId="a65fd790514a2fed" providerId="LiveId" clId="{6E7E5E51-E63A-4203-9793-B7F37304A346}" dt="2022-05-25T22:41:11.875" v="701" actId="13822"/>
        <pc:sldMkLst>
          <pc:docMk/>
          <pc:sldMk cId="1297420546" sldId="321"/>
        </pc:sldMkLst>
        <pc:spChg chg="mod">
          <ac:chgData name="Rafael Rodrigues" userId="a65fd790514a2fed" providerId="LiveId" clId="{6E7E5E51-E63A-4203-9793-B7F37304A346}" dt="2022-05-25T22:41:11.875" v="701" actId="13822"/>
          <ac:spMkLst>
            <pc:docMk/>
            <pc:sldMk cId="1297420546" sldId="321"/>
            <ac:spMk id="11" creationId="{F0D67CAB-E925-94F7-9BA9-8E3427F5B386}"/>
          </ac:spMkLst>
        </pc:spChg>
        <pc:spChg chg="del">
          <ac:chgData name="Rafael Rodrigues" userId="a65fd790514a2fed" providerId="LiveId" clId="{6E7E5E51-E63A-4203-9793-B7F37304A346}" dt="2022-05-25T22:41:06.756" v="700" actId="478"/>
          <ac:spMkLst>
            <pc:docMk/>
            <pc:sldMk cId="1297420546" sldId="321"/>
            <ac:spMk id="41" creationId="{043B76C9-6ED8-C622-44BC-995D85B202F7}"/>
          </ac:spMkLst>
        </pc:spChg>
        <pc:cxnChg chg="del mod">
          <ac:chgData name="Rafael Rodrigues" userId="a65fd790514a2fed" providerId="LiveId" clId="{6E7E5E51-E63A-4203-9793-B7F37304A346}" dt="2022-05-25T22:41:06.756" v="700" actId="478"/>
          <ac:cxnSpMkLst>
            <pc:docMk/>
            <pc:sldMk cId="1297420546" sldId="321"/>
            <ac:cxnSpMk id="42" creationId="{B48175FB-E2FE-086B-2926-88A03C6794B3}"/>
          </ac:cxnSpMkLst>
        </pc:cxnChg>
      </pc:sldChg>
      <pc:sldChg chg="modSp add mod">
        <pc:chgData name="Rafael Rodrigues" userId="a65fd790514a2fed" providerId="LiveId" clId="{6E7E5E51-E63A-4203-9793-B7F37304A346}" dt="2022-05-25T22:43:08.981" v="707" actId="13822"/>
        <pc:sldMkLst>
          <pc:docMk/>
          <pc:sldMk cId="4036087493" sldId="322"/>
        </pc:sldMkLst>
        <pc:spChg chg="mod">
          <ac:chgData name="Rafael Rodrigues" userId="a65fd790514a2fed" providerId="LiveId" clId="{6E7E5E51-E63A-4203-9793-B7F37304A346}" dt="2022-05-25T22:43:08.981" v="707" actId="13822"/>
          <ac:spMkLst>
            <pc:docMk/>
            <pc:sldMk cId="4036087493" sldId="322"/>
            <ac:spMk id="47" creationId="{6DA33418-2899-6153-E772-A4314FC0EE5A}"/>
          </ac:spMkLst>
        </pc:spChg>
      </pc:sldChg>
      <pc:sldChg chg="delSp modSp add mod">
        <pc:chgData name="Rafael Rodrigues" userId="a65fd790514a2fed" providerId="LiveId" clId="{6E7E5E51-E63A-4203-9793-B7F37304A346}" dt="2022-05-25T22:43:13.691" v="710" actId="478"/>
        <pc:sldMkLst>
          <pc:docMk/>
          <pc:sldMk cId="3120380874" sldId="323"/>
        </pc:sldMkLst>
        <pc:spChg chg="del">
          <ac:chgData name="Rafael Rodrigues" userId="a65fd790514a2fed" providerId="LiveId" clId="{6E7E5E51-E63A-4203-9793-B7F37304A346}" dt="2022-05-25T22:43:13.131" v="709" actId="478"/>
          <ac:spMkLst>
            <pc:docMk/>
            <pc:sldMk cId="3120380874" sldId="323"/>
            <ac:spMk id="47" creationId="{6DA33418-2899-6153-E772-A4314FC0EE5A}"/>
          </ac:spMkLst>
        </pc:spChg>
        <pc:cxnChg chg="del mod">
          <ac:chgData name="Rafael Rodrigues" userId="a65fd790514a2fed" providerId="LiveId" clId="{6E7E5E51-E63A-4203-9793-B7F37304A346}" dt="2022-05-25T22:43:13.691" v="710" actId="478"/>
          <ac:cxnSpMkLst>
            <pc:docMk/>
            <pc:sldMk cId="3120380874" sldId="323"/>
            <ac:cxnSpMk id="48" creationId="{5DCECFE0-3827-5B3A-27DF-BCC4D07A8782}"/>
          </ac:cxnSpMkLst>
        </pc:cxnChg>
      </pc:sldChg>
      <pc:sldChg chg="modSp add mod">
        <pc:chgData name="Rafael Rodrigues" userId="a65fd790514a2fed" providerId="LiveId" clId="{6E7E5E51-E63A-4203-9793-B7F37304A346}" dt="2022-05-25T22:43:40.044" v="713" actId="13822"/>
        <pc:sldMkLst>
          <pc:docMk/>
          <pc:sldMk cId="3522976073" sldId="324"/>
        </pc:sldMkLst>
        <pc:spChg chg="mod">
          <ac:chgData name="Rafael Rodrigues" userId="a65fd790514a2fed" providerId="LiveId" clId="{6E7E5E51-E63A-4203-9793-B7F37304A346}" dt="2022-05-25T22:43:40.044" v="713" actId="13822"/>
          <ac:spMkLst>
            <pc:docMk/>
            <pc:sldMk cId="3522976073" sldId="324"/>
            <ac:spMk id="43" creationId="{EEDE0B6F-7282-BDF9-57F6-6C7034C9F0A0}"/>
          </ac:spMkLst>
        </pc:spChg>
      </pc:sldChg>
      <pc:sldChg chg="delSp modSp add mod">
        <pc:chgData name="Rafael Rodrigues" userId="a65fd790514a2fed" providerId="LiveId" clId="{6E7E5E51-E63A-4203-9793-B7F37304A346}" dt="2022-05-25T22:43:45.086" v="716" actId="478"/>
        <pc:sldMkLst>
          <pc:docMk/>
          <pc:sldMk cId="2417407864" sldId="325"/>
        </pc:sldMkLst>
        <pc:spChg chg="del">
          <ac:chgData name="Rafael Rodrigues" userId="a65fd790514a2fed" providerId="LiveId" clId="{6E7E5E51-E63A-4203-9793-B7F37304A346}" dt="2022-05-25T22:43:44.549" v="715" actId="478"/>
          <ac:spMkLst>
            <pc:docMk/>
            <pc:sldMk cId="2417407864" sldId="325"/>
            <ac:spMk id="43" creationId="{EEDE0B6F-7282-BDF9-57F6-6C7034C9F0A0}"/>
          </ac:spMkLst>
        </pc:spChg>
        <pc:cxnChg chg="del mod">
          <ac:chgData name="Rafael Rodrigues" userId="a65fd790514a2fed" providerId="LiveId" clId="{6E7E5E51-E63A-4203-9793-B7F37304A346}" dt="2022-05-25T22:43:45.086" v="716" actId="478"/>
          <ac:cxnSpMkLst>
            <pc:docMk/>
            <pc:sldMk cId="2417407864" sldId="325"/>
            <ac:cxnSpMk id="44" creationId="{75CD00EC-B98D-BB9C-227D-DC3F9FEF34CF}"/>
          </ac:cxnSpMkLst>
        </pc:cxnChg>
      </pc:sldChg>
      <pc:sldChg chg="modSp add mod ord">
        <pc:chgData name="Rafael Rodrigues" userId="a65fd790514a2fed" providerId="LiveId" clId="{6E7E5E51-E63A-4203-9793-B7F37304A346}" dt="2022-05-27T00:30:51.285" v="784" actId="207"/>
        <pc:sldMkLst>
          <pc:docMk/>
          <pc:sldMk cId="2088100884" sldId="326"/>
        </pc:sldMkLst>
        <pc:spChg chg="mod">
          <ac:chgData name="Rafael Rodrigues" userId="a65fd790514a2fed" providerId="LiveId" clId="{6E7E5E51-E63A-4203-9793-B7F37304A346}" dt="2022-05-27T00:30:51.285" v="784" actId="207"/>
          <ac:spMkLst>
            <pc:docMk/>
            <pc:sldMk cId="2088100884" sldId="326"/>
            <ac:spMk id="2" creationId="{3402C0DA-E740-95E9-D65B-5DF0B4DE7662}"/>
          </ac:spMkLst>
        </pc:spChg>
      </pc:sldChg>
      <pc:sldChg chg="modSp add mod">
        <pc:chgData name="Rafael Rodrigues" userId="a65fd790514a2fed" providerId="LiveId" clId="{6E7E5E51-E63A-4203-9793-B7F37304A346}" dt="2022-05-27T00:31:24.684" v="788" actId="207"/>
        <pc:sldMkLst>
          <pc:docMk/>
          <pc:sldMk cId="3823138119" sldId="327"/>
        </pc:sldMkLst>
        <pc:spChg chg="mod">
          <ac:chgData name="Rafael Rodrigues" userId="a65fd790514a2fed" providerId="LiveId" clId="{6E7E5E51-E63A-4203-9793-B7F37304A346}" dt="2022-05-27T00:31:24.684" v="788" actId="207"/>
          <ac:spMkLst>
            <pc:docMk/>
            <pc:sldMk cId="3823138119" sldId="327"/>
            <ac:spMk id="2" creationId="{3402C0DA-E740-95E9-D65B-5DF0B4DE7662}"/>
          </ac:spMkLst>
        </pc:spChg>
      </pc:sldChg>
      <pc:sldChg chg="modSp add mod">
        <pc:chgData name="Rafael Rodrigues" userId="a65fd790514a2fed" providerId="LiveId" clId="{6E7E5E51-E63A-4203-9793-B7F37304A346}" dt="2022-05-27T00:31:37.922" v="792" actId="207"/>
        <pc:sldMkLst>
          <pc:docMk/>
          <pc:sldMk cId="62227915" sldId="328"/>
        </pc:sldMkLst>
        <pc:spChg chg="mod">
          <ac:chgData name="Rafael Rodrigues" userId="a65fd790514a2fed" providerId="LiveId" clId="{6E7E5E51-E63A-4203-9793-B7F37304A346}" dt="2022-05-27T00:31:37.922" v="792" actId="207"/>
          <ac:spMkLst>
            <pc:docMk/>
            <pc:sldMk cId="62227915" sldId="328"/>
            <ac:spMk id="2" creationId="{3402C0DA-E740-95E9-D65B-5DF0B4DE7662}"/>
          </ac:spMkLst>
        </pc:spChg>
      </pc:sldChg>
      <pc:sldChg chg="modSp add mod">
        <pc:chgData name="Rafael Rodrigues" userId="a65fd790514a2fed" providerId="LiveId" clId="{6E7E5E51-E63A-4203-9793-B7F37304A346}" dt="2022-05-26T00:10:23.126" v="745" actId="13822"/>
        <pc:sldMkLst>
          <pc:docMk/>
          <pc:sldMk cId="1294042989" sldId="329"/>
        </pc:sldMkLst>
        <pc:spChg chg="mod">
          <ac:chgData name="Rafael Rodrigues" userId="a65fd790514a2fed" providerId="LiveId" clId="{6E7E5E51-E63A-4203-9793-B7F37304A346}" dt="2022-05-26T00:10:00.336" v="737" actId="20577"/>
          <ac:spMkLst>
            <pc:docMk/>
            <pc:sldMk cId="1294042989" sldId="329"/>
            <ac:spMk id="7" creationId="{30DD7359-E87D-4B96-CB56-89FD6894539D}"/>
          </ac:spMkLst>
        </pc:spChg>
        <pc:spChg chg="mod">
          <ac:chgData name="Rafael Rodrigues" userId="a65fd790514a2fed" providerId="LiveId" clId="{6E7E5E51-E63A-4203-9793-B7F37304A346}" dt="2022-05-26T00:10:23.126" v="745" actId="13822"/>
          <ac:spMkLst>
            <pc:docMk/>
            <pc:sldMk cId="1294042989" sldId="329"/>
            <ac:spMk id="13" creationId="{B1C5B917-69D0-CBE9-5AD9-D431D2AE1525}"/>
          </ac:spMkLst>
        </pc:spChg>
        <pc:cxnChg chg="mod">
          <ac:chgData name="Rafael Rodrigues" userId="a65fd790514a2fed" providerId="LiveId" clId="{6E7E5E51-E63A-4203-9793-B7F37304A346}" dt="2022-05-26T00:10:14.330" v="741" actId="1076"/>
          <ac:cxnSpMkLst>
            <pc:docMk/>
            <pc:sldMk cId="1294042989" sldId="329"/>
            <ac:cxnSpMk id="58" creationId="{72E6943F-3DF3-AF9A-C937-0F683EC1888A}"/>
          </ac:cxnSpMkLst>
        </pc:cxnChg>
      </pc:sldChg>
      <pc:sldChg chg="addSp modSp add mod">
        <pc:chgData name="Rafael Rodrigues" userId="a65fd790514a2fed" providerId="LiveId" clId="{6E7E5E51-E63A-4203-9793-B7F37304A346}" dt="2022-05-26T00:11:13.829" v="752" actId="1076"/>
        <pc:sldMkLst>
          <pc:docMk/>
          <pc:sldMk cId="3813658473" sldId="330"/>
        </pc:sldMkLst>
        <pc:spChg chg="add mod">
          <ac:chgData name="Rafael Rodrigues" userId="a65fd790514a2fed" providerId="LiveId" clId="{6E7E5E51-E63A-4203-9793-B7F37304A346}" dt="2022-05-26T00:11:13.829" v="752" actId="1076"/>
          <ac:spMkLst>
            <pc:docMk/>
            <pc:sldMk cId="3813658473" sldId="330"/>
            <ac:spMk id="9" creationId="{7626525A-514D-3CC5-7A72-F30809FD61F3}"/>
          </ac:spMkLst>
        </pc:spChg>
        <pc:cxnChg chg="add mod">
          <ac:chgData name="Rafael Rodrigues" userId="a65fd790514a2fed" providerId="LiveId" clId="{6E7E5E51-E63A-4203-9793-B7F37304A346}" dt="2022-05-26T00:11:13.829" v="752" actId="1076"/>
          <ac:cxnSpMkLst>
            <pc:docMk/>
            <pc:sldMk cId="3813658473" sldId="330"/>
            <ac:cxnSpMk id="10" creationId="{332F2E2E-7690-1033-D5DE-4775B7CB03D8}"/>
          </ac:cxnSpMkLst>
        </pc:cxnChg>
      </pc:sldChg>
      <pc:sldChg chg="addSp delSp modSp new del mod">
        <pc:chgData name="Rafael Rodrigues" userId="a65fd790514a2fed" providerId="LiveId" clId="{6E7E5E51-E63A-4203-9793-B7F37304A346}" dt="2022-05-26T01:23:29.453" v="780" actId="2696"/>
        <pc:sldMkLst>
          <pc:docMk/>
          <pc:sldMk cId="2678277646" sldId="331"/>
        </pc:sldMkLst>
        <pc:spChg chg="del">
          <ac:chgData name="Rafael Rodrigues" userId="a65fd790514a2fed" providerId="LiveId" clId="{6E7E5E51-E63A-4203-9793-B7F37304A346}" dt="2022-05-26T01:21:58.328" v="754" actId="1032"/>
          <ac:spMkLst>
            <pc:docMk/>
            <pc:sldMk cId="2678277646" sldId="331"/>
            <ac:spMk id="3" creationId="{E4727FF9-A90A-1762-4B3C-9ED745A2251B}"/>
          </ac:spMkLst>
        </pc:spChg>
        <pc:graphicFrameChg chg="add mod modGraphic">
          <ac:chgData name="Rafael Rodrigues" userId="a65fd790514a2fed" providerId="LiveId" clId="{6E7E5E51-E63A-4203-9793-B7F37304A346}" dt="2022-05-26T01:22:53.599" v="779" actId="20577"/>
          <ac:graphicFrameMkLst>
            <pc:docMk/>
            <pc:sldMk cId="2678277646" sldId="331"/>
            <ac:graphicFrameMk id="4" creationId="{4BCE0901-B6B6-8A36-79A8-6B49A843D384}"/>
          </ac:graphicFrameMkLst>
        </pc:graphicFrameChg>
      </pc:sldChg>
    </pc:docChg>
  </pc:docChgLst>
  <pc:docChgLst>
    <pc:chgData name="Rafael Rodrigues" userId="a65fd790514a2fed" providerId="LiveId" clId="{C7427CF3-970B-4696-8BB5-EA5555D74414}"/>
    <pc:docChg chg="addSld modSld sldOrd">
      <pc:chgData name="Rafael Rodrigues" userId="a65fd790514a2fed" providerId="LiveId" clId="{C7427CF3-970B-4696-8BB5-EA5555D74414}" dt="2022-05-12T19:04:07.594" v="51" actId="1076"/>
      <pc:docMkLst>
        <pc:docMk/>
      </pc:docMkLst>
      <pc:sldChg chg="modSp mod">
        <pc:chgData name="Rafael Rodrigues" userId="a65fd790514a2fed" providerId="LiveId" clId="{C7427CF3-970B-4696-8BB5-EA5555D74414}" dt="2022-05-11T00:39:08.338" v="3" actId="14100"/>
        <pc:sldMkLst>
          <pc:docMk/>
          <pc:sldMk cId="2895203815" sldId="256"/>
        </pc:sldMkLst>
        <pc:cxnChg chg="mod">
          <ac:chgData name="Rafael Rodrigues" userId="a65fd790514a2fed" providerId="LiveId" clId="{C7427CF3-970B-4696-8BB5-EA5555D74414}" dt="2022-05-11T00:39:08.338" v="3" actId="14100"/>
          <ac:cxnSpMkLst>
            <pc:docMk/>
            <pc:sldMk cId="2895203815" sldId="256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54.368" v="17" actId="14100"/>
        <pc:sldMkLst>
          <pc:docMk/>
          <pc:sldMk cId="4161709879" sldId="263"/>
        </pc:sldMkLst>
        <pc:cxnChg chg="mod">
          <ac:chgData name="Rafael Rodrigues" userId="a65fd790514a2fed" providerId="LiveId" clId="{C7427CF3-970B-4696-8BB5-EA5555D74414}" dt="2022-05-11T00:39:54.368" v="17" actId="14100"/>
          <ac:cxnSpMkLst>
            <pc:docMk/>
            <pc:sldMk cId="4161709879" sldId="263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13.217" v="6" actId="1036"/>
        <pc:sldMkLst>
          <pc:docMk/>
          <pc:sldMk cId="3958023745" sldId="264"/>
        </pc:sldMkLst>
        <pc:cxnChg chg="mod">
          <ac:chgData name="Rafael Rodrigues" userId="a65fd790514a2fed" providerId="LiveId" clId="{C7427CF3-970B-4696-8BB5-EA5555D74414}" dt="2022-05-11T00:39:13.217" v="6" actId="1036"/>
          <ac:cxnSpMkLst>
            <pc:docMk/>
            <pc:sldMk cId="3958023745" sldId="264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19.828" v="7" actId="14100"/>
        <pc:sldMkLst>
          <pc:docMk/>
          <pc:sldMk cId="3400432063" sldId="265"/>
        </pc:sldMkLst>
        <pc:cxnChg chg="mod">
          <ac:chgData name="Rafael Rodrigues" userId="a65fd790514a2fed" providerId="LiveId" clId="{C7427CF3-970B-4696-8BB5-EA5555D74414}" dt="2022-05-11T00:39:19.828" v="7" actId="14100"/>
          <ac:cxnSpMkLst>
            <pc:docMk/>
            <pc:sldMk cId="3400432063" sldId="265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22.464" v="8" actId="14100"/>
        <pc:sldMkLst>
          <pc:docMk/>
          <pc:sldMk cId="1874773528" sldId="266"/>
        </pc:sldMkLst>
        <pc:cxnChg chg="mod">
          <ac:chgData name="Rafael Rodrigues" userId="a65fd790514a2fed" providerId="LiveId" clId="{C7427CF3-970B-4696-8BB5-EA5555D74414}" dt="2022-05-11T00:39:22.464" v="8" actId="14100"/>
          <ac:cxnSpMkLst>
            <pc:docMk/>
            <pc:sldMk cId="1874773528" sldId="266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24.707" v="9" actId="14100"/>
        <pc:sldMkLst>
          <pc:docMk/>
          <pc:sldMk cId="488090687" sldId="267"/>
        </pc:sldMkLst>
        <pc:cxnChg chg="mod">
          <ac:chgData name="Rafael Rodrigues" userId="a65fd790514a2fed" providerId="LiveId" clId="{C7427CF3-970B-4696-8BB5-EA5555D74414}" dt="2022-05-11T00:39:24.707" v="9" actId="14100"/>
          <ac:cxnSpMkLst>
            <pc:docMk/>
            <pc:sldMk cId="488090687" sldId="267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27.234" v="10" actId="14100"/>
        <pc:sldMkLst>
          <pc:docMk/>
          <pc:sldMk cId="3978072309" sldId="268"/>
        </pc:sldMkLst>
        <pc:cxnChg chg="mod">
          <ac:chgData name="Rafael Rodrigues" userId="a65fd790514a2fed" providerId="LiveId" clId="{C7427CF3-970B-4696-8BB5-EA5555D74414}" dt="2022-05-11T00:39:27.234" v="10" actId="14100"/>
          <ac:cxnSpMkLst>
            <pc:docMk/>
            <pc:sldMk cId="3978072309" sldId="268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34.298" v="12" actId="14100"/>
        <pc:sldMkLst>
          <pc:docMk/>
          <pc:sldMk cId="2405469570" sldId="269"/>
        </pc:sldMkLst>
        <pc:cxnChg chg="mod">
          <ac:chgData name="Rafael Rodrigues" userId="a65fd790514a2fed" providerId="LiveId" clId="{C7427CF3-970B-4696-8BB5-EA5555D74414}" dt="2022-05-11T00:39:34.298" v="12" actId="14100"/>
          <ac:cxnSpMkLst>
            <pc:docMk/>
            <pc:sldMk cId="2405469570" sldId="269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37.637" v="13" actId="14100"/>
        <pc:sldMkLst>
          <pc:docMk/>
          <pc:sldMk cId="1544652096" sldId="270"/>
        </pc:sldMkLst>
        <pc:cxnChg chg="mod">
          <ac:chgData name="Rafael Rodrigues" userId="a65fd790514a2fed" providerId="LiveId" clId="{C7427CF3-970B-4696-8BB5-EA5555D74414}" dt="2022-05-11T00:39:37.637" v="13" actId="14100"/>
          <ac:cxnSpMkLst>
            <pc:docMk/>
            <pc:sldMk cId="1544652096" sldId="270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48.944" v="14" actId="14100"/>
        <pc:sldMkLst>
          <pc:docMk/>
          <pc:sldMk cId="3624693198" sldId="271"/>
        </pc:sldMkLst>
        <pc:cxnChg chg="mod">
          <ac:chgData name="Rafael Rodrigues" userId="a65fd790514a2fed" providerId="LiveId" clId="{C7427CF3-970B-4696-8BB5-EA5555D74414}" dt="2022-05-11T00:39:48.944" v="14" actId="14100"/>
          <ac:cxnSpMkLst>
            <pc:docMk/>
            <pc:sldMk cId="3624693198" sldId="271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50.999" v="15" actId="14100"/>
        <pc:sldMkLst>
          <pc:docMk/>
          <pc:sldMk cId="2190414060" sldId="272"/>
        </pc:sldMkLst>
        <pc:cxnChg chg="mod">
          <ac:chgData name="Rafael Rodrigues" userId="a65fd790514a2fed" providerId="LiveId" clId="{C7427CF3-970B-4696-8BB5-EA5555D74414}" dt="2022-05-11T00:39:50.999" v="15" actId="14100"/>
          <ac:cxnSpMkLst>
            <pc:docMk/>
            <pc:sldMk cId="2190414060" sldId="272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52.753" v="16" actId="14100"/>
        <pc:sldMkLst>
          <pc:docMk/>
          <pc:sldMk cId="1057032919" sldId="273"/>
        </pc:sldMkLst>
        <pc:cxnChg chg="mod">
          <ac:chgData name="Rafael Rodrigues" userId="a65fd790514a2fed" providerId="LiveId" clId="{C7427CF3-970B-4696-8BB5-EA5555D74414}" dt="2022-05-11T00:39:52.753" v="16" actId="14100"/>
          <ac:cxnSpMkLst>
            <pc:docMk/>
            <pc:sldMk cId="1057032919" sldId="273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57.441" v="18" actId="14100"/>
        <pc:sldMkLst>
          <pc:docMk/>
          <pc:sldMk cId="1181300698" sldId="275"/>
        </pc:sldMkLst>
        <pc:cxnChg chg="mod">
          <ac:chgData name="Rafael Rodrigues" userId="a65fd790514a2fed" providerId="LiveId" clId="{C7427CF3-970B-4696-8BB5-EA5555D74414}" dt="2022-05-11T00:39:57.441" v="18" actId="14100"/>
          <ac:cxnSpMkLst>
            <pc:docMk/>
            <pc:sldMk cId="1181300698" sldId="275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59.278" v="19" actId="14100"/>
        <pc:sldMkLst>
          <pc:docMk/>
          <pc:sldMk cId="4096149569" sldId="276"/>
        </pc:sldMkLst>
        <pc:cxnChg chg="mod">
          <ac:chgData name="Rafael Rodrigues" userId="a65fd790514a2fed" providerId="LiveId" clId="{C7427CF3-970B-4696-8BB5-EA5555D74414}" dt="2022-05-11T00:39:59.278" v="19" actId="14100"/>
          <ac:cxnSpMkLst>
            <pc:docMk/>
            <pc:sldMk cId="4096149569" sldId="276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40:00.851" v="20" actId="14100"/>
        <pc:sldMkLst>
          <pc:docMk/>
          <pc:sldMk cId="3536879321" sldId="278"/>
        </pc:sldMkLst>
        <pc:cxnChg chg="mod">
          <ac:chgData name="Rafael Rodrigues" userId="a65fd790514a2fed" providerId="LiveId" clId="{C7427CF3-970B-4696-8BB5-EA5555D74414}" dt="2022-05-11T00:40:00.851" v="20" actId="14100"/>
          <ac:cxnSpMkLst>
            <pc:docMk/>
            <pc:sldMk cId="3536879321" sldId="278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40:02.366" v="21" actId="14100"/>
        <pc:sldMkLst>
          <pc:docMk/>
          <pc:sldMk cId="3515622990" sldId="279"/>
        </pc:sldMkLst>
        <pc:cxnChg chg="mod">
          <ac:chgData name="Rafael Rodrigues" userId="a65fd790514a2fed" providerId="LiveId" clId="{C7427CF3-970B-4696-8BB5-EA5555D74414}" dt="2022-05-11T00:40:02.366" v="21" actId="14100"/>
          <ac:cxnSpMkLst>
            <pc:docMk/>
            <pc:sldMk cId="3515622990" sldId="279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0:11.356" v="2" actId="20577"/>
        <pc:sldMkLst>
          <pc:docMk/>
          <pc:sldMk cId="2325614676" sldId="282"/>
        </pc:sldMkLst>
        <pc:spChg chg="mod">
          <ac:chgData name="Rafael Rodrigues" userId="a65fd790514a2fed" providerId="LiveId" clId="{C7427CF3-970B-4696-8BB5-EA5555D74414}" dt="2022-05-11T00:30:11.356" v="2" actId="20577"/>
          <ac:spMkLst>
            <pc:docMk/>
            <pc:sldMk cId="2325614676" sldId="282"/>
            <ac:spMk id="2" creationId="{AB3BB608-58E3-C2A2-4BC9-01FD04DA4C25}"/>
          </ac:spMkLst>
        </pc:spChg>
      </pc:sldChg>
      <pc:sldChg chg="modSp mod">
        <pc:chgData name="Rafael Rodrigues" userId="a65fd790514a2fed" providerId="LiveId" clId="{C7427CF3-970B-4696-8BB5-EA5555D74414}" dt="2022-05-11T00:40:08.160" v="22" actId="14100"/>
        <pc:sldMkLst>
          <pc:docMk/>
          <pc:sldMk cId="3600169685" sldId="283"/>
        </pc:sldMkLst>
        <pc:spChg chg="mod">
          <ac:chgData name="Rafael Rodrigues" userId="a65fd790514a2fed" providerId="LiveId" clId="{C7427CF3-970B-4696-8BB5-EA5555D74414}" dt="2022-05-11T00:30:06.488" v="0" actId="13822"/>
          <ac:spMkLst>
            <pc:docMk/>
            <pc:sldMk cId="3600169685" sldId="283"/>
            <ac:spMk id="7" creationId="{30DD7359-E87D-4B96-CB56-89FD6894539D}"/>
          </ac:spMkLst>
        </pc:spChg>
        <pc:cxnChg chg="mod">
          <ac:chgData name="Rafael Rodrigues" userId="a65fd790514a2fed" providerId="LiveId" clId="{C7427CF3-970B-4696-8BB5-EA5555D74414}" dt="2022-05-11T00:40:08.160" v="22" actId="14100"/>
          <ac:cxnSpMkLst>
            <pc:docMk/>
            <pc:sldMk cId="3600169685" sldId="283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40:10.634" v="23" actId="14100"/>
        <pc:sldMkLst>
          <pc:docMk/>
          <pc:sldMk cId="4220538430" sldId="285"/>
        </pc:sldMkLst>
        <pc:cxnChg chg="mod">
          <ac:chgData name="Rafael Rodrigues" userId="a65fd790514a2fed" providerId="LiveId" clId="{C7427CF3-970B-4696-8BB5-EA5555D74414}" dt="2022-05-11T00:40:10.634" v="23" actId="14100"/>
          <ac:cxnSpMkLst>
            <pc:docMk/>
            <pc:sldMk cId="4220538430" sldId="285"/>
            <ac:cxnSpMk id="39" creationId="{E8D3757C-1B58-C3D0-2154-6CE185982E5C}"/>
          </ac:cxnSpMkLst>
        </pc:cxnChg>
      </pc:sldChg>
      <pc:sldChg chg="modSp add mod ord">
        <pc:chgData name="Rafael Rodrigues" userId="a65fd790514a2fed" providerId="LiveId" clId="{C7427CF3-970B-4696-8BB5-EA5555D74414}" dt="2022-05-12T19:04:07.594" v="51" actId="1076"/>
        <pc:sldMkLst>
          <pc:docMk/>
          <pc:sldMk cId="3967591611" sldId="286"/>
        </pc:sldMkLst>
        <pc:spChg chg="mod">
          <ac:chgData name="Rafael Rodrigues" userId="a65fd790514a2fed" providerId="LiveId" clId="{C7427CF3-970B-4696-8BB5-EA5555D74414}" dt="2022-05-12T19:04:07.594" v="51" actId="1076"/>
          <ac:spMkLst>
            <pc:docMk/>
            <pc:sldMk cId="3967591611" sldId="286"/>
            <ac:spMk id="2" creationId="{AB3BB608-58E3-C2A2-4BC9-01FD04DA4C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CB7CF-0DBE-EDD8-2EAC-8304E4C9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4A0EC5-9502-47A5-EA0A-73B9EF3CB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D318FD-7978-C191-A001-3103C179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96F62-1117-3AAB-2657-0F676CDA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172917-740D-25D4-257C-C898D74A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60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4E31C-6198-90B0-A3BC-A74983FC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3FAF64-98E1-F559-A7F8-3BE9886EE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8B3C02-60CB-5787-7E4E-A1FAA086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B15219-C216-4B2D-1D41-7602A5C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A2E1C3-8590-E981-8F74-D4E205B7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5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BEFBB8-5194-A5C8-8ECF-FAE0501FB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6D907D-EE2E-0F20-3DDE-EA8C74025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71612E-65B7-EBAD-AF1D-081C40C8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486E18-C849-CC27-6112-4264C531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DC110C-6185-A336-566B-77D84200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2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616DA-20F9-C8BA-61D5-5F0FBE86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942C78-0A6E-6F4F-DD71-2CBCCAB62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944E04-D12A-9714-BCFC-0854C28D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C2BDFC-A69B-15EB-749C-595A1A38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8BF198-6C8F-13E0-844B-245EE532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86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1B170-408D-F837-9111-C622B320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EEF8B7-D6CE-6F4D-1831-A8DB5DE4D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FB9F58-6B58-73E8-A18B-F80343D6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12BDE3-D7D0-2972-EEA0-5D8E761F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9F2619-B2A1-FB06-B5F0-8F26CA8C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1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11AAE-E1F3-8C94-FCA9-61647DF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DCEA71-195D-CA2D-4E56-D8E1E4A6C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6A40E4-BD0A-B15E-A8E6-7B71576FF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FFEE77-F432-27F7-9912-6C0D8F3F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CE521B-9138-C0EA-93AF-351CABDF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4E74D2-0B13-3EFB-48BB-C1817E74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C142A-F9B6-D6C6-0C4B-12FD3A00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D00BC4-3E0E-2A49-07BF-39825E9C0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1DE719-B6C6-61EC-D778-524F0C2D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16E726-CD2C-9FF5-13AE-3F7022F34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395D3E-F295-E747-7BC3-3BA459EB1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448B53-6215-584A-3E30-FF73D494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55E522-1C27-CE91-DA9B-D898E8C9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89BA89-95E6-F0CB-1126-FD12776F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78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1C38A-8C1A-D8B2-9719-738C521C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CF4E75-97E9-813A-D940-09D63C6B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01D660-6B73-F1BE-EF75-FB3C7432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5CE865-A709-3169-3E5D-1AC8C80A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21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FF69FC-E8B0-1DD2-A833-28B9857D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1CF72D-D642-3D6C-C8F1-96273EA1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8B1C8F-B915-6752-D6F1-6D2E20B4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58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F334D-40AB-B870-93B8-A1BAEA5F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85287E-6BAB-846D-A87C-F280A8C1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6512B6-19FA-5653-2490-844A87CB8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A57F70-6AEF-504D-5DB2-626D0059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F88268-8EAA-46FE-5BFC-0A5242F1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7334-87A9-B7A9-8387-AE149370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99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A3526-EEC9-47F3-0645-87EF86A1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3E4DF6-A2CF-4484-C827-70C8274B9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BAF02F-37AA-0F13-B136-CD67ED4B5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3FD743-0483-88A6-1D00-6A49A1EB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EEE6C0-5698-8042-41C3-2B267EB7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CC650A-9C8A-C954-5128-456B9C29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15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ADA3FA-5843-C946-34CE-477AA1FD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ACEDF3-31A7-AC2D-51AF-F62A9DEE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C43387-6D25-2C59-1A64-719F6809E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23864-6573-4673-82B5-D770813FB0F8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4F52F-58E4-086B-07D3-88F5B7EF8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73F05F-E7A4-C75D-60B5-B17DFE8C3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7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C0BA6-C1F7-8FB7-88CB-7AC2E113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a) Insira os seguintes elementos em uma árvore AVL: </a:t>
            </a:r>
            <a:r>
              <a:rPr lang="pt-BR" dirty="0">
                <a:solidFill>
                  <a:srgbClr val="FF0000"/>
                </a:solidFill>
              </a:rPr>
              <a:t>15, 6, 12, 9, 14, 13, 25, 18,20, 23, 5, 3, 1, 38, 45, 50, 48, 46, 60</a:t>
            </a:r>
            <a:r>
              <a:rPr lang="pt-BR" dirty="0"/>
              <a:t>. Lembrem-se que ao inserir precisam verificar</a:t>
            </a:r>
            <a:br>
              <a:rPr lang="pt-BR" dirty="0"/>
            </a:br>
            <a:r>
              <a:rPr lang="pt-BR" dirty="0"/>
              <a:t>se a árvore continua balanceada após cada inserção;</a:t>
            </a:r>
          </a:p>
        </p:txBody>
      </p:sp>
    </p:spTree>
    <p:extLst>
      <p:ext uri="{BB962C8B-B14F-4D97-AF65-F5344CB8AC3E}">
        <p14:creationId xmlns:p14="http://schemas.microsoft.com/office/powerpoint/2010/main" val="349036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010340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742271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35803" y="1052665"/>
            <a:ext cx="576946" cy="21886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541992" y="1035114"/>
            <a:ext cx="576946" cy="22237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798314" y="325292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691291" y="2626281"/>
            <a:ext cx="465306" cy="7879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6607078" y="325292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7301861" y="2612449"/>
            <a:ext cx="465306" cy="8156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8376609" y="325292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186627" y="2543322"/>
            <a:ext cx="465306" cy="9538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9077295" y="4048604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rot="16200000" flipV="1">
            <a:off x="9024807" y="3476499"/>
            <a:ext cx="443525" cy="7006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2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010340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742271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35803" y="1052665"/>
            <a:ext cx="576946" cy="21886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541992" y="1035114"/>
            <a:ext cx="576946" cy="22237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798314" y="325292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691291" y="2626281"/>
            <a:ext cx="465306" cy="7879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6607078" y="325292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7301861" y="2612449"/>
            <a:ext cx="465306" cy="8156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8376609" y="325292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186627" y="2543322"/>
            <a:ext cx="465306" cy="9538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9077295" y="4048604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rot="16200000" flipV="1">
            <a:off x="9024807" y="3476499"/>
            <a:ext cx="443525" cy="7006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1490C6-DB48-FC3F-CE77-DD007E952829}"/>
              </a:ext>
            </a:extLst>
          </p:cNvPr>
          <p:cNvSpPr/>
          <p:nvPr/>
        </p:nvSpPr>
        <p:spPr>
          <a:xfrm>
            <a:off x="8376608" y="4898120"/>
            <a:ext cx="1039233" cy="3521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4D2671E-FEC6-6DBC-822D-CA0DAAE7C62B}"/>
              </a:ext>
            </a:extLst>
          </p:cNvPr>
          <p:cNvCxnSpPr>
            <a:cxnSpLocks/>
            <a:stCxn id="15" idx="0"/>
            <a:endCxn id="24" idx="2"/>
          </p:cNvCxnSpPr>
          <p:nvPr/>
        </p:nvCxnSpPr>
        <p:spPr>
          <a:xfrm rot="5400000" flipH="1" flipV="1">
            <a:off x="8997889" y="4299098"/>
            <a:ext cx="497358" cy="7006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8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010340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742271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35803" y="1052665"/>
            <a:ext cx="576946" cy="21886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541992" y="1035114"/>
            <a:ext cx="576946" cy="22237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798314" y="325292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691291" y="2626281"/>
            <a:ext cx="465306" cy="7879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6607078" y="325292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7301861" y="2612449"/>
            <a:ext cx="465306" cy="8156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8376609" y="325292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186627" y="2543322"/>
            <a:ext cx="465306" cy="9538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9205161" y="4076154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rot="16200000" flipV="1">
            <a:off x="9074965" y="3426341"/>
            <a:ext cx="471075" cy="8285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1490C6-DB48-FC3F-CE77-DD007E952829}"/>
              </a:ext>
            </a:extLst>
          </p:cNvPr>
          <p:cNvSpPr/>
          <p:nvPr/>
        </p:nvSpPr>
        <p:spPr>
          <a:xfrm>
            <a:off x="7646311" y="4070385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4D2671E-FEC6-6DBC-822D-CA0DAAE7C62B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5400000" flipH="1" flipV="1">
            <a:off x="8298424" y="3472583"/>
            <a:ext cx="465306" cy="7302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15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010340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742271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35803" y="1052665"/>
            <a:ext cx="576946" cy="21886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541992" y="1035114"/>
            <a:ext cx="576946" cy="22237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798314" y="325292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691291" y="2626281"/>
            <a:ext cx="465306" cy="7879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6350816" y="326495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7167714" y="2490334"/>
            <a:ext cx="477338" cy="1071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8689091" y="326495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336852" y="2393097"/>
            <a:ext cx="477338" cy="12663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9693269" y="4070385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rot="16200000" flipV="1">
            <a:off x="9484160" y="3341659"/>
            <a:ext cx="453274" cy="10041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1490C6-DB48-FC3F-CE77-DD007E952829}"/>
              </a:ext>
            </a:extLst>
          </p:cNvPr>
          <p:cNvSpPr/>
          <p:nvPr/>
        </p:nvSpPr>
        <p:spPr>
          <a:xfrm>
            <a:off x="7649858" y="4070385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4D2671E-FEC6-6DBC-822D-CA0DAAE7C62B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5400000" flipH="1" flipV="1">
            <a:off x="8462454" y="3324132"/>
            <a:ext cx="453274" cy="10392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9029273" y="4915631"/>
            <a:ext cx="1039233" cy="3521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4" idx="2"/>
          </p:cNvCxnSpPr>
          <p:nvPr/>
        </p:nvCxnSpPr>
        <p:spPr>
          <a:xfrm rot="5400000" flipH="1" flipV="1">
            <a:off x="9634344" y="4337089"/>
            <a:ext cx="493088" cy="6639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18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010340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8340204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35803" y="1052665"/>
            <a:ext cx="576946" cy="21886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7000736" y="576371"/>
            <a:ext cx="576945" cy="31412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798314" y="325292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691291" y="2626281"/>
            <a:ext cx="465306" cy="7879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688916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7901647" y="2294745"/>
            <a:ext cx="465305" cy="14510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93771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9425923" y="2221513"/>
            <a:ext cx="465305" cy="15975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9379437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rot="5400000" flipH="1" flipV="1">
            <a:off x="9945539" y="3558592"/>
            <a:ext cx="465304" cy="5582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1490C6-DB48-FC3F-CE77-DD007E952829}"/>
              </a:ext>
            </a:extLst>
          </p:cNvPr>
          <p:cNvSpPr/>
          <p:nvPr/>
        </p:nvSpPr>
        <p:spPr>
          <a:xfrm>
            <a:off x="7649858" y="4070385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4D2671E-FEC6-6DBC-822D-CA0DAAE7C62B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rot="16200000" flipV="1">
            <a:off x="7556472" y="3457382"/>
            <a:ext cx="465308" cy="7606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6005042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6734066" y="3395670"/>
            <a:ext cx="465304" cy="8841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2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010340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8340204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35803" y="1052665"/>
            <a:ext cx="576946" cy="21886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7000736" y="576371"/>
            <a:ext cx="576945" cy="31412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798314" y="325292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691291" y="2626281"/>
            <a:ext cx="465306" cy="7879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688916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7901647" y="2294745"/>
            <a:ext cx="465305" cy="14510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93771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9425923" y="2221513"/>
            <a:ext cx="465305" cy="15975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9379437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rot="5400000" flipH="1" flipV="1">
            <a:off x="9945539" y="3558592"/>
            <a:ext cx="465304" cy="5582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1490C6-DB48-FC3F-CE77-DD007E952829}"/>
              </a:ext>
            </a:extLst>
          </p:cNvPr>
          <p:cNvSpPr/>
          <p:nvPr/>
        </p:nvSpPr>
        <p:spPr>
          <a:xfrm>
            <a:off x="7649858" y="4070385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4D2671E-FEC6-6DBC-822D-CA0DAAE7C62B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rot="16200000" flipV="1">
            <a:off x="7556472" y="3457382"/>
            <a:ext cx="465308" cy="7606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6005042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6734066" y="3395670"/>
            <a:ext cx="465304" cy="8841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178191" y="4811352"/>
            <a:ext cx="1039233" cy="3521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24" idx="2"/>
          </p:cNvCxnSpPr>
          <p:nvPr/>
        </p:nvCxnSpPr>
        <p:spPr>
          <a:xfrm rot="16200000" flipV="1">
            <a:off x="10104025" y="4217569"/>
            <a:ext cx="388813" cy="7987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94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010340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8340204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35803" y="1052665"/>
            <a:ext cx="576946" cy="21886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7000736" y="576371"/>
            <a:ext cx="576945" cy="31412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798314" y="325292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691291" y="2626281"/>
            <a:ext cx="465306" cy="7879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688916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7901647" y="2294745"/>
            <a:ext cx="465305" cy="14510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93771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9425923" y="2221513"/>
            <a:ext cx="465305" cy="15975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9379437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rot="5400000" flipH="1" flipV="1">
            <a:off x="9945539" y="3558592"/>
            <a:ext cx="465304" cy="5582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1490C6-DB48-FC3F-CE77-DD007E952829}"/>
              </a:ext>
            </a:extLst>
          </p:cNvPr>
          <p:cNvSpPr/>
          <p:nvPr/>
        </p:nvSpPr>
        <p:spPr>
          <a:xfrm>
            <a:off x="7649858" y="4070385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4D2671E-FEC6-6DBC-822D-CA0DAAE7C62B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rot="16200000" flipV="1">
            <a:off x="7556472" y="3457382"/>
            <a:ext cx="465308" cy="7606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6181781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6822435" y="3484040"/>
            <a:ext cx="465304" cy="7073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628058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10569850" y="3492555"/>
            <a:ext cx="465304" cy="6903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353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010340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8340204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35803" y="1052665"/>
            <a:ext cx="576946" cy="21886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7000736" y="576371"/>
            <a:ext cx="576945" cy="31412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798314" y="325292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691291" y="2626281"/>
            <a:ext cx="465306" cy="7879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688916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7901647" y="2294745"/>
            <a:ext cx="465305" cy="14510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93771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9425923" y="2221513"/>
            <a:ext cx="465305" cy="15975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9379437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rot="5400000" flipH="1" flipV="1">
            <a:off x="9945539" y="3558592"/>
            <a:ext cx="465304" cy="5582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1490C6-DB48-FC3F-CE77-DD007E952829}"/>
              </a:ext>
            </a:extLst>
          </p:cNvPr>
          <p:cNvSpPr/>
          <p:nvPr/>
        </p:nvSpPr>
        <p:spPr>
          <a:xfrm>
            <a:off x="7649858" y="4070385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4D2671E-FEC6-6DBC-822D-CA0DAAE7C62B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rot="16200000" flipV="1">
            <a:off x="7556472" y="3457382"/>
            <a:ext cx="465308" cy="7606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6181781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6822435" y="3484040"/>
            <a:ext cx="465304" cy="7073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628058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10569850" y="3492555"/>
            <a:ext cx="465304" cy="6903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2274039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2929154" y="2652117"/>
            <a:ext cx="465304" cy="736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67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010340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8340204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35803" y="1052665"/>
            <a:ext cx="576946" cy="21886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7000736" y="576371"/>
            <a:ext cx="576945" cy="31412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798314" y="325292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691291" y="2626281"/>
            <a:ext cx="465306" cy="7879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688916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7901647" y="2294745"/>
            <a:ext cx="465305" cy="14510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93771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9425923" y="2221513"/>
            <a:ext cx="465305" cy="15975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9379437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rot="5400000" flipH="1" flipV="1">
            <a:off x="9945539" y="3558592"/>
            <a:ext cx="465304" cy="5582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1490C6-DB48-FC3F-CE77-DD007E952829}"/>
              </a:ext>
            </a:extLst>
          </p:cNvPr>
          <p:cNvSpPr/>
          <p:nvPr/>
        </p:nvSpPr>
        <p:spPr>
          <a:xfrm>
            <a:off x="7649858" y="4070385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4D2671E-FEC6-6DBC-822D-CA0DAAE7C62B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rot="16200000" flipV="1">
            <a:off x="7556472" y="3457382"/>
            <a:ext cx="465308" cy="7606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6181781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6822435" y="3484040"/>
            <a:ext cx="465304" cy="7073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628058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10569850" y="3492555"/>
            <a:ext cx="465304" cy="6903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2274039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2929154" y="2652117"/>
            <a:ext cx="465304" cy="736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F752BE98-7D68-9B34-3B9B-B4595DB6C01F}"/>
              </a:ext>
            </a:extLst>
          </p:cNvPr>
          <p:cNvSpPr/>
          <p:nvPr/>
        </p:nvSpPr>
        <p:spPr>
          <a:xfrm>
            <a:off x="1481073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89F8C80-E10E-503D-D871-E6850D850832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rot="5400000" flipH="1" flipV="1">
            <a:off x="2164521" y="3441246"/>
            <a:ext cx="465304" cy="7929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06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010340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8340204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35803" y="1052665"/>
            <a:ext cx="576946" cy="21886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7000736" y="576371"/>
            <a:ext cx="576945" cy="31412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798314" y="325292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691291" y="2626281"/>
            <a:ext cx="465306" cy="7879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688916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7901647" y="2294745"/>
            <a:ext cx="465305" cy="14510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93771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9425923" y="2221513"/>
            <a:ext cx="465305" cy="15975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9379437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rot="5400000" flipH="1" flipV="1">
            <a:off x="9945539" y="3558592"/>
            <a:ext cx="465304" cy="5582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1490C6-DB48-FC3F-CE77-DD007E952829}"/>
              </a:ext>
            </a:extLst>
          </p:cNvPr>
          <p:cNvSpPr/>
          <p:nvPr/>
        </p:nvSpPr>
        <p:spPr>
          <a:xfrm>
            <a:off x="7649858" y="4070385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4D2671E-FEC6-6DBC-822D-CA0DAAE7C62B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rot="16200000" flipV="1">
            <a:off x="7556472" y="3457382"/>
            <a:ext cx="465308" cy="7606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6181781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6822435" y="3484040"/>
            <a:ext cx="465304" cy="7073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628058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10569850" y="3492555"/>
            <a:ext cx="465304" cy="6903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2274039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2929154" y="2652117"/>
            <a:ext cx="465304" cy="736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F752BE98-7D68-9B34-3B9B-B4595DB6C01F}"/>
              </a:ext>
            </a:extLst>
          </p:cNvPr>
          <p:cNvSpPr/>
          <p:nvPr/>
        </p:nvSpPr>
        <p:spPr>
          <a:xfrm>
            <a:off x="1481073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89F8C80-E10E-503D-D871-E6850D850832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rot="5400000" flipH="1" flipV="1">
            <a:off x="2164521" y="3441246"/>
            <a:ext cx="465304" cy="7929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688106" y="4892291"/>
            <a:ext cx="1039233" cy="3521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5400000" flipH="1" flipV="1">
            <a:off x="1369330" y="4260932"/>
            <a:ext cx="469752" cy="7929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64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89520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2651018" y="24354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8340204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156142" y="873004"/>
            <a:ext cx="576947" cy="25479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7000736" y="576371"/>
            <a:ext cx="576945" cy="31412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96810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596526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688916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7901647" y="2294745"/>
            <a:ext cx="465305" cy="14510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93771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9425923" y="2221513"/>
            <a:ext cx="465305" cy="15975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9379437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rot="5400000" flipH="1" flipV="1">
            <a:off x="9945539" y="3558592"/>
            <a:ext cx="465304" cy="5582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1490C6-DB48-FC3F-CE77-DD007E952829}"/>
              </a:ext>
            </a:extLst>
          </p:cNvPr>
          <p:cNvSpPr/>
          <p:nvPr/>
        </p:nvSpPr>
        <p:spPr>
          <a:xfrm>
            <a:off x="7649858" y="4070385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4D2671E-FEC6-6DBC-822D-CA0DAAE7C62B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rot="16200000" flipV="1">
            <a:off x="7556472" y="3457382"/>
            <a:ext cx="465308" cy="7606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6181781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6822435" y="3484040"/>
            <a:ext cx="465304" cy="7073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628058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10569850" y="3492555"/>
            <a:ext cx="465304" cy="6903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1734672" y="326543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2473554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F752BE98-7D68-9B34-3B9B-B4595DB6C01F}"/>
              </a:ext>
            </a:extLst>
          </p:cNvPr>
          <p:cNvSpPr/>
          <p:nvPr/>
        </p:nvSpPr>
        <p:spPr>
          <a:xfrm>
            <a:off x="1036255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89F8C80-E10E-503D-D871-E6850D850832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rot="5400000" flipH="1" flipV="1">
            <a:off x="1678685" y="3494778"/>
            <a:ext cx="452790" cy="698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2399378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2360247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861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2651018" y="24354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808240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156142" y="873004"/>
            <a:ext cx="576947" cy="25479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871837" y="705269"/>
            <a:ext cx="576946" cy="28834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96810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596526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6631363" y="325292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7643850" y="2294746"/>
            <a:ext cx="465305" cy="14510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679914" y="325292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9168126" y="2221514"/>
            <a:ext cx="465305" cy="15975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9121640" y="40703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rot="5400000" flipH="1" flipV="1">
            <a:off x="9687742" y="3558593"/>
            <a:ext cx="465304" cy="5582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1490C6-DB48-FC3F-CE77-DD007E952829}"/>
              </a:ext>
            </a:extLst>
          </p:cNvPr>
          <p:cNvSpPr/>
          <p:nvPr/>
        </p:nvSpPr>
        <p:spPr>
          <a:xfrm>
            <a:off x="7392061" y="407038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4D2671E-FEC6-6DBC-822D-CA0DAAE7C62B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rot="16200000" flipV="1">
            <a:off x="7298675" y="3457383"/>
            <a:ext cx="465308" cy="7606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5923984" y="40703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6564638" y="3484041"/>
            <a:ext cx="465304" cy="7073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370261" y="40703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10312053" y="3492556"/>
            <a:ext cx="465304" cy="6903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1734672" y="326543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2473554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F752BE98-7D68-9B34-3B9B-B4595DB6C01F}"/>
              </a:ext>
            </a:extLst>
          </p:cNvPr>
          <p:cNvSpPr/>
          <p:nvPr/>
        </p:nvSpPr>
        <p:spPr>
          <a:xfrm>
            <a:off x="1036255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89F8C80-E10E-503D-D871-E6850D850832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rot="5400000" flipH="1" flipV="1">
            <a:off x="1678685" y="3494778"/>
            <a:ext cx="452790" cy="698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2399378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2360247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EAADE714-717C-0763-4758-435FBEE31978}"/>
              </a:ext>
            </a:extLst>
          </p:cNvPr>
          <p:cNvSpPr/>
          <p:nvPr/>
        </p:nvSpPr>
        <p:spPr>
          <a:xfrm>
            <a:off x="11060607" y="488784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FB3BCABC-10DE-FF40-FA14-4700F273CE62}"/>
              </a:ext>
            </a:extLst>
          </p:cNvPr>
          <p:cNvCxnSpPr>
            <a:cxnSpLocks/>
            <a:stCxn id="33" idx="0"/>
          </p:cNvCxnSpPr>
          <p:nvPr/>
        </p:nvCxnSpPr>
        <p:spPr>
          <a:xfrm rot="16200000" flipV="1">
            <a:off x="11002399" y="4310017"/>
            <a:ext cx="465304" cy="6903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417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2651018" y="24354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737623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156142" y="873004"/>
            <a:ext cx="576947" cy="25479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518752" y="1058354"/>
            <a:ext cx="576946" cy="217725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96810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596526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5925193" y="325292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6937680" y="2294746"/>
            <a:ext cx="465305" cy="14510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8973744" y="325292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461956" y="2221514"/>
            <a:ext cx="465305" cy="15975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8415470" y="40703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rot="5400000" flipH="1" flipV="1">
            <a:off x="8981572" y="3558593"/>
            <a:ext cx="465304" cy="5582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1490C6-DB48-FC3F-CE77-DD007E952829}"/>
              </a:ext>
            </a:extLst>
          </p:cNvPr>
          <p:cNvSpPr/>
          <p:nvPr/>
        </p:nvSpPr>
        <p:spPr>
          <a:xfrm>
            <a:off x="6685891" y="407038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4D2671E-FEC6-6DBC-822D-CA0DAAE7C62B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rot="16200000" flipV="1">
            <a:off x="6592505" y="3457383"/>
            <a:ext cx="465308" cy="7606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5217814" y="40703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5858468" y="3484041"/>
            <a:ext cx="465304" cy="7073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9664091" y="40703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9605883" y="3492556"/>
            <a:ext cx="465304" cy="6903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1734672" y="326543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2473554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F752BE98-7D68-9B34-3B9B-B4595DB6C01F}"/>
              </a:ext>
            </a:extLst>
          </p:cNvPr>
          <p:cNvSpPr/>
          <p:nvPr/>
        </p:nvSpPr>
        <p:spPr>
          <a:xfrm>
            <a:off x="1036255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89F8C80-E10E-503D-D871-E6850D850832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rot="5400000" flipH="1" flipV="1">
            <a:off x="1678685" y="3494778"/>
            <a:ext cx="452790" cy="698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2399378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2360247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EAADE714-717C-0763-4758-435FBEE31978}"/>
              </a:ext>
            </a:extLst>
          </p:cNvPr>
          <p:cNvSpPr/>
          <p:nvPr/>
        </p:nvSpPr>
        <p:spPr>
          <a:xfrm>
            <a:off x="10354437" y="488784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FB3BCABC-10DE-FF40-FA14-4700F273CE62}"/>
              </a:ext>
            </a:extLst>
          </p:cNvPr>
          <p:cNvCxnSpPr>
            <a:cxnSpLocks/>
            <a:stCxn id="33" idx="0"/>
          </p:cNvCxnSpPr>
          <p:nvPr/>
        </p:nvCxnSpPr>
        <p:spPr>
          <a:xfrm rot="16200000" flipV="1">
            <a:off x="10296229" y="4310017"/>
            <a:ext cx="465304" cy="6903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DD1CBAA-2EC9-1B0B-798F-84BA6AC8AEE0}"/>
              </a:ext>
            </a:extLst>
          </p:cNvPr>
          <p:cNvSpPr/>
          <p:nvPr/>
        </p:nvSpPr>
        <p:spPr>
          <a:xfrm>
            <a:off x="11044783" y="5705304"/>
            <a:ext cx="1039233" cy="3521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A288D4-25C6-B4A0-8196-8E26F472CBAC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10986575" y="5127478"/>
            <a:ext cx="465304" cy="6903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36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2651018" y="24354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737623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156142" y="873004"/>
            <a:ext cx="576947" cy="25479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518752" y="1058354"/>
            <a:ext cx="576946" cy="217725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96810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596526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5925193" y="325292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6937680" y="2294746"/>
            <a:ext cx="465305" cy="14510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8973744" y="325292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461956" y="2221514"/>
            <a:ext cx="465305" cy="15975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8415470" y="40703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rot="5400000" flipH="1" flipV="1">
            <a:off x="8981572" y="3558593"/>
            <a:ext cx="465304" cy="5582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1490C6-DB48-FC3F-CE77-DD007E952829}"/>
              </a:ext>
            </a:extLst>
          </p:cNvPr>
          <p:cNvSpPr/>
          <p:nvPr/>
        </p:nvSpPr>
        <p:spPr>
          <a:xfrm>
            <a:off x="6685891" y="407038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4D2671E-FEC6-6DBC-822D-CA0DAAE7C62B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rot="16200000" flipV="1">
            <a:off x="6592505" y="3457383"/>
            <a:ext cx="465308" cy="7606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5217814" y="40703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5858468" y="3484041"/>
            <a:ext cx="465304" cy="7073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9664091" y="40703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9605883" y="3492556"/>
            <a:ext cx="465304" cy="6903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1734672" y="326543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2473554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F752BE98-7D68-9B34-3B9B-B4595DB6C01F}"/>
              </a:ext>
            </a:extLst>
          </p:cNvPr>
          <p:cNvSpPr/>
          <p:nvPr/>
        </p:nvSpPr>
        <p:spPr>
          <a:xfrm>
            <a:off x="1036255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89F8C80-E10E-503D-D871-E6850D850832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rot="5400000" flipH="1" flipV="1">
            <a:off x="1678685" y="3494778"/>
            <a:ext cx="452790" cy="698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2399378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2360247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EAADE714-717C-0763-4758-435FBEE31978}"/>
              </a:ext>
            </a:extLst>
          </p:cNvPr>
          <p:cNvSpPr/>
          <p:nvPr/>
        </p:nvSpPr>
        <p:spPr>
          <a:xfrm>
            <a:off x="10354437" y="488784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FB3BCABC-10DE-FF40-FA14-4700F273CE62}"/>
              </a:ext>
            </a:extLst>
          </p:cNvPr>
          <p:cNvCxnSpPr>
            <a:cxnSpLocks/>
            <a:stCxn id="33" idx="0"/>
          </p:cNvCxnSpPr>
          <p:nvPr/>
        </p:nvCxnSpPr>
        <p:spPr>
          <a:xfrm rot="16200000" flipV="1">
            <a:off x="10296229" y="4310017"/>
            <a:ext cx="465304" cy="6903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DD1CBAA-2EC9-1B0B-798F-84BA6AC8AEE0}"/>
              </a:ext>
            </a:extLst>
          </p:cNvPr>
          <p:cNvSpPr/>
          <p:nvPr/>
        </p:nvSpPr>
        <p:spPr>
          <a:xfrm>
            <a:off x="9144474" y="48878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A288D4-25C6-B4A0-8196-8E26F472CBAC}"/>
              </a:ext>
            </a:extLst>
          </p:cNvPr>
          <p:cNvCxnSpPr>
            <a:cxnSpLocks/>
            <a:stCxn id="36" idx="0"/>
            <a:endCxn id="21" idx="2"/>
          </p:cNvCxnSpPr>
          <p:nvPr/>
        </p:nvCxnSpPr>
        <p:spPr>
          <a:xfrm rot="5400000" flipH="1" flipV="1">
            <a:off x="9691249" y="4395383"/>
            <a:ext cx="465301" cy="5196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66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2651018" y="24354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737623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156142" y="873004"/>
            <a:ext cx="576947" cy="25479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518752" y="1058354"/>
            <a:ext cx="576946" cy="217725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96810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596526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5925193" y="325292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6937680" y="2294746"/>
            <a:ext cx="465305" cy="14510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8973744" y="325292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461956" y="2221514"/>
            <a:ext cx="465305" cy="15975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8415470" y="40703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rot="5400000" flipH="1" flipV="1">
            <a:off x="8981572" y="3558593"/>
            <a:ext cx="465304" cy="5582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1490C6-DB48-FC3F-CE77-DD007E952829}"/>
              </a:ext>
            </a:extLst>
          </p:cNvPr>
          <p:cNvSpPr/>
          <p:nvPr/>
        </p:nvSpPr>
        <p:spPr>
          <a:xfrm>
            <a:off x="6685891" y="407038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4D2671E-FEC6-6DBC-822D-CA0DAAE7C62B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rot="16200000" flipV="1">
            <a:off x="6592505" y="3457383"/>
            <a:ext cx="465308" cy="7606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5217814" y="40703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5858468" y="3484041"/>
            <a:ext cx="465304" cy="7073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9664091" y="40703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9605883" y="3492556"/>
            <a:ext cx="465304" cy="6903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1734672" y="326543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2473554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F752BE98-7D68-9B34-3B9B-B4595DB6C01F}"/>
              </a:ext>
            </a:extLst>
          </p:cNvPr>
          <p:cNvSpPr/>
          <p:nvPr/>
        </p:nvSpPr>
        <p:spPr>
          <a:xfrm>
            <a:off x="1036255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89F8C80-E10E-503D-D871-E6850D850832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rot="5400000" flipH="1" flipV="1">
            <a:off x="1678685" y="3494778"/>
            <a:ext cx="452790" cy="698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2399378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2360247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EAADE714-717C-0763-4758-435FBEE31978}"/>
              </a:ext>
            </a:extLst>
          </p:cNvPr>
          <p:cNvSpPr/>
          <p:nvPr/>
        </p:nvSpPr>
        <p:spPr>
          <a:xfrm>
            <a:off x="10354437" y="488784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FB3BCABC-10DE-FF40-FA14-4700F273CE62}"/>
              </a:ext>
            </a:extLst>
          </p:cNvPr>
          <p:cNvCxnSpPr>
            <a:cxnSpLocks/>
            <a:stCxn id="33" idx="0"/>
          </p:cNvCxnSpPr>
          <p:nvPr/>
        </p:nvCxnSpPr>
        <p:spPr>
          <a:xfrm rot="16200000" flipV="1">
            <a:off x="10296229" y="4310017"/>
            <a:ext cx="465304" cy="6903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DD1CBAA-2EC9-1B0B-798F-84BA6AC8AEE0}"/>
              </a:ext>
            </a:extLst>
          </p:cNvPr>
          <p:cNvSpPr/>
          <p:nvPr/>
        </p:nvSpPr>
        <p:spPr>
          <a:xfrm>
            <a:off x="9144474" y="48878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A288D4-25C6-B4A0-8196-8E26F472CBAC}"/>
              </a:ext>
            </a:extLst>
          </p:cNvPr>
          <p:cNvCxnSpPr>
            <a:cxnSpLocks/>
            <a:stCxn id="36" idx="0"/>
            <a:endCxn id="21" idx="2"/>
          </p:cNvCxnSpPr>
          <p:nvPr/>
        </p:nvCxnSpPr>
        <p:spPr>
          <a:xfrm rot="5400000" flipH="1" flipV="1">
            <a:off x="9691249" y="4395383"/>
            <a:ext cx="465301" cy="5196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D79532E9-38E0-1E9D-AF17-BF39D9EDD403}"/>
              </a:ext>
            </a:extLst>
          </p:cNvPr>
          <p:cNvSpPr/>
          <p:nvPr/>
        </p:nvSpPr>
        <p:spPr>
          <a:xfrm>
            <a:off x="11072788" y="5705304"/>
            <a:ext cx="1039233" cy="3521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3423F215-D1FD-E4B4-6889-E0E33BDDFB79}"/>
              </a:ext>
            </a:extLst>
          </p:cNvPr>
          <p:cNvCxnSpPr>
            <a:cxnSpLocks/>
            <a:stCxn id="35" idx="0"/>
            <a:endCxn id="33" idx="2"/>
          </p:cNvCxnSpPr>
          <p:nvPr/>
        </p:nvCxnSpPr>
        <p:spPr>
          <a:xfrm rot="16200000" flipV="1">
            <a:off x="11000579" y="5113477"/>
            <a:ext cx="465303" cy="7183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548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2651018" y="24354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737623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156142" y="873004"/>
            <a:ext cx="576947" cy="25479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518752" y="1058354"/>
            <a:ext cx="576946" cy="217725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96810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596526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5925193" y="325292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6937680" y="2294746"/>
            <a:ext cx="465305" cy="14510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8973744" y="325292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461956" y="2221514"/>
            <a:ext cx="465305" cy="15975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8415470" y="40703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rot="5400000" flipH="1" flipV="1">
            <a:off x="8981572" y="3558593"/>
            <a:ext cx="465304" cy="5582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1490C6-DB48-FC3F-CE77-DD007E952829}"/>
              </a:ext>
            </a:extLst>
          </p:cNvPr>
          <p:cNvSpPr/>
          <p:nvPr/>
        </p:nvSpPr>
        <p:spPr>
          <a:xfrm>
            <a:off x="6685891" y="407038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4D2671E-FEC6-6DBC-822D-CA0DAAE7C62B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rot="16200000" flipV="1">
            <a:off x="6592505" y="3457383"/>
            <a:ext cx="465308" cy="7606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5217814" y="40703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5858468" y="3484041"/>
            <a:ext cx="465304" cy="7073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9664091" y="40703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9605883" y="3492556"/>
            <a:ext cx="465304" cy="6903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1734672" y="326543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2473554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F752BE98-7D68-9B34-3B9B-B4595DB6C01F}"/>
              </a:ext>
            </a:extLst>
          </p:cNvPr>
          <p:cNvSpPr/>
          <p:nvPr/>
        </p:nvSpPr>
        <p:spPr>
          <a:xfrm>
            <a:off x="1036255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89F8C80-E10E-503D-D871-E6850D850832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rot="5400000" flipH="1" flipV="1">
            <a:off x="1678685" y="3494778"/>
            <a:ext cx="452790" cy="698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2399378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2360247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EAADE714-717C-0763-4758-435FBEE31978}"/>
              </a:ext>
            </a:extLst>
          </p:cNvPr>
          <p:cNvSpPr/>
          <p:nvPr/>
        </p:nvSpPr>
        <p:spPr>
          <a:xfrm>
            <a:off x="10354437" y="488784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FB3BCABC-10DE-FF40-FA14-4700F273CE62}"/>
              </a:ext>
            </a:extLst>
          </p:cNvPr>
          <p:cNvCxnSpPr>
            <a:cxnSpLocks/>
            <a:stCxn id="33" idx="0"/>
          </p:cNvCxnSpPr>
          <p:nvPr/>
        </p:nvCxnSpPr>
        <p:spPr>
          <a:xfrm rot="16200000" flipV="1">
            <a:off x="10296229" y="4310017"/>
            <a:ext cx="465304" cy="6903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DD1CBAA-2EC9-1B0B-798F-84BA6AC8AEE0}"/>
              </a:ext>
            </a:extLst>
          </p:cNvPr>
          <p:cNvSpPr/>
          <p:nvPr/>
        </p:nvSpPr>
        <p:spPr>
          <a:xfrm>
            <a:off x="9059109" y="48878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A288D4-25C6-B4A0-8196-8E26F472CBAC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rot="16200000" flipV="1">
            <a:off x="9024257" y="4333371"/>
            <a:ext cx="465301" cy="6436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D79532E9-38E0-1E9D-AF17-BF39D9EDD403}"/>
              </a:ext>
            </a:extLst>
          </p:cNvPr>
          <p:cNvSpPr/>
          <p:nvPr/>
        </p:nvSpPr>
        <p:spPr>
          <a:xfrm>
            <a:off x="7810490" y="48878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3423F215-D1FD-E4B4-6889-E0E33BDDFB79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rot="5400000" flipH="1" flipV="1">
            <a:off x="8399947" y="4352701"/>
            <a:ext cx="465301" cy="6049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C6427057-8F85-12C0-1EE1-D139D1732157}"/>
              </a:ext>
            </a:extLst>
          </p:cNvPr>
          <p:cNvSpPr/>
          <p:nvPr/>
        </p:nvSpPr>
        <p:spPr>
          <a:xfrm>
            <a:off x="10009264" y="5705300"/>
            <a:ext cx="1039233" cy="3521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48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ACFC6D7-C5F0-9428-8E79-DE6F94C84C7F}"/>
              </a:ext>
            </a:extLst>
          </p:cNvPr>
          <p:cNvCxnSpPr>
            <a:cxnSpLocks/>
            <a:stCxn id="39" idx="0"/>
            <a:endCxn id="33" idx="2"/>
          </p:cNvCxnSpPr>
          <p:nvPr/>
        </p:nvCxnSpPr>
        <p:spPr>
          <a:xfrm rot="5400000" flipH="1" flipV="1">
            <a:off x="10468818" y="5300065"/>
            <a:ext cx="465299" cy="3451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27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2651018" y="24354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737623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156142" y="873004"/>
            <a:ext cx="576947" cy="25479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518752" y="1058354"/>
            <a:ext cx="576946" cy="217725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96810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596526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568600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6818083" y="2175149"/>
            <a:ext cx="465304" cy="16902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8973744" y="325292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461956" y="2221514"/>
            <a:ext cx="465305" cy="15975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7914775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rot="5400000" flipH="1" flipV="1">
            <a:off x="8731225" y="3308246"/>
            <a:ext cx="465303" cy="10589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1490C6-DB48-FC3F-CE77-DD007E952829}"/>
              </a:ext>
            </a:extLst>
          </p:cNvPr>
          <p:cNvSpPr/>
          <p:nvPr/>
        </p:nvSpPr>
        <p:spPr>
          <a:xfrm>
            <a:off x="6446698" y="4070385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4D2671E-FEC6-6DBC-822D-CA0DAAE7C62B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rot="16200000" flipV="1">
            <a:off x="6353312" y="3457382"/>
            <a:ext cx="465308" cy="7606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4978621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5619275" y="3484040"/>
            <a:ext cx="465304" cy="7073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483059" y="40526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48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10024229" y="3074210"/>
            <a:ext cx="447580" cy="15093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1734672" y="326543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2473554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F752BE98-7D68-9B34-3B9B-B4595DB6C01F}"/>
              </a:ext>
            </a:extLst>
          </p:cNvPr>
          <p:cNvSpPr/>
          <p:nvPr/>
        </p:nvSpPr>
        <p:spPr>
          <a:xfrm>
            <a:off x="1036255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89F8C80-E10E-503D-D871-E6850D850832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rot="5400000" flipH="1" flipV="1">
            <a:off x="1678685" y="3494778"/>
            <a:ext cx="452790" cy="698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2399378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2360247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EAADE714-717C-0763-4758-435FBEE31978}"/>
              </a:ext>
            </a:extLst>
          </p:cNvPr>
          <p:cNvSpPr/>
          <p:nvPr/>
        </p:nvSpPr>
        <p:spPr>
          <a:xfrm>
            <a:off x="11097550" y="488784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FB3BCABC-10DE-FF40-FA14-4700F273CE62}"/>
              </a:ext>
            </a:extLst>
          </p:cNvPr>
          <p:cNvCxnSpPr>
            <a:cxnSpLocks/>
            <a:stCxn id="33" idx="0"/>
            <a:endCxn id="21" idx="2"/>
          </p:cNvCxnSpPr>
          <p:nvPr/>
        </p:nvCxnSpPr>
        <p:spPr>
          <a:xfrm rot="16200000" flipV="1">
            <a:off x="11068410" y="4339082"/>
            <a:ext cx="483024" cy="6144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DD1CBAA-2EC9-1B0B-798F-84BA6AC8AEE0}"/>
              </a:ext>
            </a:extLst>
          </p:cNvPr>
          <p:cNvSpPr/>
          <p:nvPr/>
        </p:nvSpPr>
        <p:spPr>
          <a:xfrm>
            <a:off x="8558414" y="488784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A288D4-25C6-B4A0-8196-8E26F472CBAC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rot="16200000" flipV="1">
            <a:off x="8523562" y="4333370"/>
            <a:ext cx="465301" cy="6436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D79532E9-38E0-1E9D-AF17-BF39D9EDD403}"/>
              </a:ext>
            </a:extLst>
          </p:cNvPr>
          <p:cNvSpPr/>
          <p:nvPr/>
        </p:nvSpPr>
        <p:spPr>
          <a:xfrm>
            <a:off x="7309795" y="488784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3423F215-D1FD-E4B4-6889-E0E33BDDFB79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rot="5400000" flipH="1" flipV="1">
            <a:off x="7899252" y="4352700"/>
            <a:ext cx="465301" cy="6049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C6427057-8F85-12C0-1EE1-D139D1732157}"/>
              </a:ext>
            </a:extLst>
          </p:cNvPr>
          <p:cNvSpPr/>
          <p:nvPr/>
        </p:nvSpPr>
        <p:spPr>
          <a:xfrm>
            <a:off x="9865051" y="488784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ACFC6D7-C5F0-9428-8E79-DE6F94C84C7F}"/>
              </a:ext>
            </a:extLst>
          </p:cNvPr>
          <p:cNvCxnSpPr>
            <a:cxnSpLocks/>
            <a:stCxn id="39" idx="0"/>
            <a:endCxn id="21" idx="2"/>
          </p:cNvCxnSpPr>
          <p:nvPr/>
        </p:nvCxnSpPr>
        <p:spPr>
          <a:xfrm rot="5400000" flipH="1" flipV="1">
            <a:off x="10452160" y="4337324"/>
            <a:ext cx="483024" cy="618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094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1837824" y="24354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668877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749545" y="466407"/>
            <a:ext cx="576947" cy="33611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175022" y="1402084"/>
            <a:ext cx="576946" cy="14897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154907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2783332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499854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6130623" y="2175149"/>
            <a:ext cx="465304" cy="16902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8286284" y="325292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7774496" y="2221514"/>
            <a:ext cx="465305" cy="15975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7227315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rot="5400000" flipH="1" flipV="1">
            <a:off x="8043765" y="3308246"/>
            <a:ext cx="465303" cy="10589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1490C6-DB48-FC3F-CE77-DD007E952829}"/>
              </a:ext>
            </a:extLst>
          </p:cNvPr>
          <p:cNvSpPr/>
          <p:nvPr/>
        </p:nvSpPr>
        <p:spPr>
          <a:xfrm>
            <a:off x="5759238" y="4070385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4D2671E-FEC6-6DBC-822D-CA0DAAE7C62B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rot="16200000" flipV="1">
            <a:off x="5665852" y="3457382"/>
            <a:ext cx="465308" cy="7606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4291161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4931815" y="3484040"/>
            <a:ext cx="465304" cy="7073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170819" y="407038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48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9515518" y="2895461"/>
            <a:ext cx="465302" cy="18845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921478" y="326543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1660360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F752BE98-7D68-9B34-3B9B-B4595DB6C01F}"/>
              </a:ext>
            </a:extLst>
          </p:cNvPr>
          <p:cNvSpPr/>
          <p:nvPr/>
        </p:nvSpPr>
        <p:spPr>
          <a:xfrm>
            <a:off x="223061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89F8C80-E10E-503D-D871-E6850D850832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rot="5400000" flipH="1" flipV="1">
            <a:off x="865491" y="3494778"/>
            <a:ext cx="452790" cy="698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1586184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1547053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EAADE714-717C-0763-4758-435FBEE31978}"/>
              </a:ext>
            </a:extLst>
          </p:cNvPr>
          <p:cNvSpPr/>
          <p:nvPr/>
        </p:nvSpPr>
        <p:spPr>
          <a:xfrm>
            <a:off x="11094906" y="488784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FB3BCABC-10DE-FF40-FA14-4700F273CE62}"/>
              </a:ext>
            </a:extLst>
          </p:cNvPr>
          <p:cNvCxnSpPr>
            <a:cxnSpLocks/>
            <a:stCxn id="33" idx="0"/>
            <a:endCxn id="21" idx="2"/>
          </p:cNvCxnSpPr>
          <p:nvPr/>
        </p:nvCxnSpPr>
        <p:spPr>
          <a:xfrm rot="16200000" flipV="1">
            <a:off x="10919829" y="4193145"/>
            <a:ext cx="465302" cy="9240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DD1CBAA-2EC9-1B0B-798F-84BA6AC8AEE0}"/>
              </a:ext>
            </a:extLst>
          </p:cNvPr>
          <p:cNvSpPr/>
          <p:nvPr/>
        </p:nvSpPr>
        <p:spPr>
          <a:xfrm>
            <a:off x="7870954" y="488784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A288D4-25C6-B4A0-8196-8E26F472CBAC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rot="16200000" flipV="1">
            <a:off x="7836102" y="4333370"/>
            <a:ext cx="465301" cy="6436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D79532E9-38E0-1E9D-AF17-BF39D9EDD403}"/>
              </a:ext>
            </a:extLst>
          </p:cNvPr>
          <p:cNvSpPr/>
          <p:nvPr/>
        </p:nvSpPr>
        <p:spPr>
          <a:xfrm>
            <a:off x="6622335" y="488784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3423F215-D1FD-E4B4-6889-E0E33BDDFB79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rot="5400000" flipH="1" flipV="1">
            <a:off x="7211792" y="4352700"/>
            <a:ext cx="465301" cy="6049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C6427057-8F85-12C0-1EE1-D139D1732157}"/>
              </a:ext>
            </a:extLst>
          </p:cNvPr>
          <p:cNvSpPr/>
          <p:nvPr/>
        </p:nvSpPr>
        <p:spPr>
          <a:xfrm>
            <a:off x="9314657" y="4895235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ACFC6D7-C5F0-9428-8E79-DE6F94C84C7F}"/>
              </a:ext>
            </a:extLst>
          </p:cNvPr>
          <p:cNvCxnSpPr>
            <a:cxnSpLocks/>
            <a:stCxn id="39" idx="0"/>
            <a:endCxn id="21" idx="2"/>
          </p:cNvCxnSpPr>
          <p:nvPr/>
        </p:nvCxnSpPr>
        <p:spPr>
          <a:xfrm rot="5400000" flipH="1" flipV="1">
            <a:off x="10026007" y="4230806"/>
            <a:ext cx="472697" cy="8561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043B76C9-6ED8-C622-44BC-995D85B202F7}"/>
              </a:ext>
            </a:extLst>
          </p:cNvPr>
          <p:cNvSpPr/>
          <p:nvPr/>
        </p:nvSpPr>
        <p:spPr>
          <a:xfrm>
            <a:off x="10055673" y="5628039"/>
            <a:ext cx="1039233" cy="3521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46</a:t>
            </a:r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B48175FB-E2FE-086B-2926-88A03C6794B3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>
          <a:xfrm rot="16200000" flipV="1">
            <a:off x="10014459" y="5067208"/>
            <a:ext cx="380646" cy="7410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855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1837824" y="24354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668877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749545" y="466407"/>
            <a:ext cx="576947" cy="33611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175022" y="1402084"/>
            <a:ext cx="576946" cy="14897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154907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2783332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499854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6130623" y="2175149"/>
            <a:ext cx="465304" cy="16902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19827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48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230489" y="1765520"/>
            <a:ext cx="465304" cy="25094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6490475" y="405827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6037524" y="3085710"/>
            <a:ext cx="453202" cy="14919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3957225" y="40629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4768547" y="3313373"/>
            <a:ext cx="457905" cy="10413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170819" y="407038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9971511" y="3351455"/>
            <a:ext cx="465303" cy="9725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921478" y="326543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1660360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F752BE98-7D68-9B34-3B9B-B4595DB6C01F}"/>
              </a:ext>
            </a:extLst>
          </p:cNvPr>
          <p:cNvSpPr/>
          <p:nvPr/>
        </p:nvSpPr>
        <p:spPr>
          <a:xfrm>
            <a:off x="223061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89F8C80-E10E-503D-D871-E6850D850832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rot="5400000" flipH="1" flipV="1">
            <a:off x="865491" y="3494778"/>
            <a:ext cx="452790" cy="698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1586184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1547053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DD1CBAA-2EC9-1B0B-798F-84BA6AC8AEE0}"/>
              </a:ext>
            </a:extLst>
          </p:cNvPr>
          <p:cNvSpPr/>
          <p:nvPr/>
        </p:nvSpPr>
        <p:spPr>
          <a:xfrm>
            <a:off x="7119804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A288D4-25C6-B4A0-8196-8E26F472CBAC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rot="16200000" flipV="1">
            <a:off x="7086058" y="4334472"/>
            <a:ext cx="477399" cy="6293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D79532E9-38E0-1E9D-AF17-BF39D9EDD403}"/>
              </a:ext>
            </a:extLst>
          </p:cNvPr>
          <p:cNvSpPr/>
          <p:nvPr/>
        </p:nvSpPr>
        <p:spPr>
          <a:xfrm>
            <a:off x="5871185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3423F215-D1FD-E4B4-6889-E0E33BDDFB79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rot="5400000" flipH="1" flipV="1">
            <a:off x="6461748" y="4339492"/>
            <a:ext cx="477399" cy="6192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C6427057-8F85-12C0-1EE1-D139D1732157}"/>
              </a:ext>
            </a:extLst>
          </p:cNvPr>
          <p:cNvSpPr/>
          <p:nvPr/>
        </p:nvSpPr>
        <p:spPr>
          <a:xfrm>
            <a:off x="8274182" y="40629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ACFC6D7-C5F0-9428-8E79-DE6F94C84C7F}"/>
              </a:ext>
            </a:extLst>
          </p:cNvPr>
          <p:cNvCxnSpPr>
            <a:cxnSpLocks/>
            <a:stCxn id="39" idx="0"/>
            <a:endCxn id="11" idx="2"/>
          </p:cNvCxnSpPr>
          <p:nvPr/>
        </p:nvCxnSpPr>
        <p:spPr>
          <a:xfrm rot="5400000" flipH="1" flipV="1">
            <a:off x="9026891" y="3371985"/>
            <a:ext cx="457904" cy="9240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043B76C9-6ED8-C622-44BC-995D85B202F7}"/>
              </a:ext>
            </a:extLst>
          </p:cNvPr>
          <p:cNvSpPr/>
          <p:nvPr/>
        </p:nvSpPr>
        <p:spPr>
          <a:xfrm>
            <a:off x="8929352" y="489404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46</a:t>
            </a:r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B48175FB-E2FE-086B-2926-88A03C6794B3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>
          <a:xfrm rot="16200000" flipV="1">
            <a:off x="8881931" y="4327008"/>
            <a:ext cx="478907" cy="6551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EEDE0B6F-7282-BDF9-57F6-6C7034C9F0A0}"/>
              </a:ext>
            </a:extLst>
          </p:cNvPr>
          <p:cNvSpPr/>
          <p:nvPr/>
        </p:nvSpPr>
        <p:spPr>
          <a:xfrm>
            <a:off x="3326197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5CD00EC-B98D-BB9C-227D-DC3F9FEF34CF}"/>
              </a:ext>
            </a:extLst>
          </p:cNvPr>
          <p:cNvCxnSpPr>
            <a:cxnSpLocks/>
            <a:stCxn id="43" idx="0"/>
            <a:endCxn id="19" idx="2"/>
          </p:cNvCxnSpPr>
          <p:nvPr/>
        </p:nvCxnSpPr>
        <p:spPr>
          <a:xfrm rot="5400000" flipH="1" flipV="1">
            <a:off x="3924980" y="4335974"/>
            <a:ext cx="472696" cy="6310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6DA33418-2899-6153-E772-A4314FC0EE5A}"/>
              </a:ext>
            </a:extLst>
          </p:cNvPr>
          <p:cNvSpPr/>
          <p:nvPr/>
        </p:nvSpPr>
        <p:spPr>
          <a:xfrm>
            <a:off x="4640158" y="48804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5DCECFE0-3827-5B3A-27DF-BCC4D07A8782}"/>
              </a:ext>
            </a:extLst>
          </p:cNvPr>
          <p:cNvCxnSpPr>
            <a:cxnSpLocks/>
            <a:stCxn id="47" idx="0"/>
            <a:endCxn id="19" idx="2"/>
          </p:cNvCxnSpPr>
          <p:nvPr/>
        </p:nvCxnSpPr>
        <p:spPr>
          <a:xfrm rot="16200000" flipV="1">
            <a:off x="4585659" y="4306324"/>
            <a:ext cx="465301" cy="6829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358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1837824" y="24354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668877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749545" y="466407"/>
            <a:ext cx="576947" cy="33611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175022" y="1402084"/>
            <a:ext cx="576946" cy="14897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154907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2783332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499854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6130623" y="2175149"/>
            <a:ext cx="465304" cy="16902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19827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48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230489" y="1765520"/>
            <a:ext cx="465304" cy="25094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6490475" y="405827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6037524" y="3085710"/>
            <a:ext cx="453202" cy="14919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3957225" y="40629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4768547" y="3313373"/>
            <a:ext cx="457905" cy="10413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170819" y="407038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9971511" y="3351455"/>
            <a:ext cx="465303" cy="9725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921478" y="326543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1660360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F752BE98-7D68-9B34-3B9B-B4595DB6C01F}"/>
              </a:ext>
            </a:extLst>
          </p:cNvPr>
          <p:cNvSpPr/>
          <p:nvPr/>
        </p:nvSpPr>
        <p:spPr>
          <a:xfrm>
            <a:off x="223061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89F8C80-E10E-503D-D871-E6850D850832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rot="5400000" flipH="1" flipV="1">
            <a:off x="865491" y="3494778"/>
            <a:ext cx="452790" cy="698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1586184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1547053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DD1CBAA-2EC9-1B0B-798F-84BA6AC8AEE0}"/>
              </a:ext>
            </a:extLst>
          </p:cNvPr>
          <p:cNvSpPr/>
          <p:nvPr/>
        </p:nvSpPr>
        <p:spPr>
          <a:xfrm>
            <a:off x="7119804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A288D4-25C6-B4A0-8196-8E26F472CBAC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rot="16200000" flipV="1">
            <a:off x="7086058" y="4334472"/>
            <a:ext cx="477399" cy="6293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D79532E9-38E0-1E9D-AF17-BF39D9EDD403}"/>
              </a:ext>
            </a:extLst>
          </p:cNvPr>
          <p:cNvSpPr/>
          <p:nvPr/>
        </p:nvSpPr>
        <p:spPr>
          <a:xfrm>
            <a:off x="5871185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3423F215-D1FD-E4B4-6889-E0E33BDDFB79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rot="5400000" flipH="1" flipV="1">
            <a:off x="6461748" y="4339492"/>
            <a:ext cx="477399" cy="6192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C6427057-8F85-12C0-1EE1-D139D1732157}"/>
              </a:ext>
            </a:extLst>
          </p:cNvPr>
          <p:cNvSpPr/>
          <p:nvPr/>
        </p:nvSpPr>
        <p:spPr>
          <a:xfrm>
            <a:off x="8274182" y="40629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ACFC6D7-C5F0-9428-8E79-DE6F94C84C7F}"/>
              </a:ext>
            </a:extLst>
          </p:cNvPr>
          <p:cNvCxnSpPr>
            <a:cxnSpLocks/>
            <a:stCxn id="39" idx="0"/>
            <a:endCxn id="11" idx="2"/>
          </p:cNvCxnSpPr>
          <p:nvPr/>
        </p:nvCxnSpPr>
        <p:spPr>
          <a:xfrm rot="5400000" flipH="1" flipV="1">
            <a:off x="9026891" y="3371985"/>
            <a:ext cx="457904" cy="9240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043B76C9-6ED8-C622-44BC-995D85B202F7}"/>
              </a:ext>
            </a:extLst>
          </p:cNvPr>
          <p:cNvSpPr/>
          <p:nvPr/>
        </p:nvSpPr>
        <p:spPr>
          <a:xfrm>
            <a:off x="8929352" y="489404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46</a:t>
            </a:r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B48175FB-E2FE-086B-2926-88A03C6794B3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>
          <a:xfrm rot="16200000" flipV="1">
            <a:off x="8881931" y="4327008"/>
            <a:ext cx="478907" cy="6551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EEDE0B6F-7282-BDF9-57F6-6C7034C9F0A0}"/>
              </a:ext>
            </a:extLst>
          </p:cNvPr>
          <p:cNvSpPr/>
          <p:nvPr/>
        </p:nvSpPr>
        <p:spPr>
          <a:xfrm>
            <a:off x="3326197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5CD00EC-B98D-BB9C-227D-DC3F9FEF34CF}"/>
              </a:ext>
            </a:extLst>
          </p:cNvPr>
          <p:cNvCxnSpPr>
            <a:cxnSpLocks/>
            <a:stCxn id="43" idx="0"/>
            <a:endCxn id="19" idx="2"/>
          </p:cNvCxnSpPr>
          <p:nvPr/>
        </p:nvCxnSpPr>
        <p:spPr>
          <a:xfrm rot="5400000" flipH="1" flipV="1">
            <a:off x="3924980" y="4335974"/>
            <a:ext cx="472696" cy="6310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6DA33418-2899-6153-E772-A4314FC0EE5A}"/>
              </a:ext>
            </a:extLst>
          </p:cNvPr>
          <p:cNvSpPr/>
          <p:nvPr/>
        </p:nvSpPr>
        <p:spPr>
          <a:xfrm>
            <a:off x="4640158" y="48804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5DCECFE0-3827-5B3A-27DF-BCC4D07A8782}"/>
              </a:ext>
            </a:extLst>
          </p:cNvPr>
          <p:cNvCxnSpPr>
            <a:cxnSpLocks/>
            <a:stCxn id="47" idx="0"/>
            <a:endCxn id="19" idx="2"/>
          </p:cNvCxnSpPr>
          <p:nvPr/>
        </p:nvCxnSpPr>
        <p:spPr>
          <a:xfrm rot="16200000" flipV="1">
            <a:off x="4585659" y="4306324"/>
            <a:ext cx="465301" cy="6829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DE800149-147A-5E7C-C74B-6F5442E41410}"/>
              </a:ext>
            </a:extLst>
          </p:cNvPr>
          <p:cNvSpPr/>
          <p:nvPr/>
        </p:nvSpPr>
        <p:spPr>
          <a:xfrm>
            <a:off x="10948286" y="48804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60</a:t>
            </a: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479BF371-372A-3635-C10B-71438E82BC44}"/>
              </a:ext>
            </a:extLst>
          </p:cNvPr>
          <p:cNvCxnSpPr>
            <a:cxnSpLocks/>
            <a:stCxn id="45" idx="0"/>
            <a:endCxn id="21" idx="2"/>
          </p:cNvCxnSpPr>
          <p:nvPr/>
        </p:nvCxnSpPr>
        <p:spPr>
          <a:xfrm rot="16200000" flipV="1">
            <a:off x="10850219" y="4262756"/>
            <a:ext cx="457903" cy="7774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28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023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2C0DA-E740-95E9-D65B-5DF0B4DE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b) Qual a altura da árvore? </a:t>
            </a:r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89468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2C0DA-E740-95E9-D65B-5DF0B4DE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c) Quantos e quais são os nós internos da árvore? </a:t>
            </a:r>
            <a:r>
              <a:rPr lang="pt-BR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99608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1837824" y="2435458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6688777" y="2435457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749545" y="466407"/>
            <a:ext cx="576947" cy="33611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175022" y="1402084"/>
            <a:ext cx="576946" cy="14897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154907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2783332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4998540" y="3252919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6130623" y="2175149"/>
            <a:ext cx="465304" cy="16902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198271" y="3252919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48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230489" y="1765520"/>
            <a:ext cx="465304" cy="25094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6490475" y="4058279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6037524" y="3085710"/>
            <a:ext cx="453202" cy="14919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3957225" y="4062982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4768547" y="3313373"/>
            <a:ext cx="457905" cy="10413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170819" y="4070380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9971511" y="3351455"/>
            <a:ext cx="465303" cy="9725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921478" y="3265433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1660360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F752BE98-7D68-9B34-3B9B-B4595DB6C01F}"/>
              </a:ext>
            </a:extLst>
          </p:cNvPr>
          <p:cNvSpPr/>
          <p:nvPr/>
        </p:nvSpPr>
        <p:spPr>
          <a:xfrm>
            <a:off x="223061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89F8C80-E10E-503D-D871-E6850D850832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rot="5400000" flipH="1" flipV="1">
            <a:off x="865491" y="3494778"/>
            <a:ext cx="452790" cy="698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1586184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1547053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DD1CBAA-2EC9-1B0B-798F-84BA6AC8AEE0}"/>
              </a:ext>
            </a:extLst>
          </p:cNvPr>
          <p:cNvSpPr/>
          <p:nvPr/>
        </p:nvSpPr>
        <p:spPr>
          <a:xfrm>
            <a:off x="7119804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A288D4-25C6-B4A0-8196-8E26F472CBAC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rot="16200000" flipV="1">
            <a:off x="7086058" y="4334472"/>
            <a:ext cx="477399" cy="6293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D79532E9-38E0-1E9D-AF17-BF39D9EDD403}"/>
              </a:ext>
            </a:extLst>
          </p:cNvPr>
          <p:cNvSpPr/>
          <p:nvPr/>
        </p:nvSpPr>
        <p:spPr>
          <a:xfrm>
            <a:off x="5871185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3423F215-D1FD-E4B4-6889-E0E33BDDFB79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rot="5400000" flipH="1" flipV="1">
            <a:off x="6461748" y="4339492"/>
            <a:ext cx="477399" cy="6192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C6427057-8F85-12C0-1EE1-D139D1732157}"/>
              </a:ext>
            </a:extLst>
          </p:cNvPr>
          <p:cNvSpPr/>
          <p:nvPr/>
        </p:nvSpPr>
        <p:spPr>
          <a:xfrm>
            <a:off x="8274182" y="4062981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ACFC6D7-C5F0-9428-8E79-DE6F94C84C7F}"/>
              </a:ext>
            </a:extLst>
          </p:cNvPr>
          <p:cNvCxnSpPr>
            <a:cxnSpLocks/>
            <a:stCxn id="39" idx="0"/>
            <a:endCxn id="11" idx="2"/>
          </p:cNvCxnSpPr>
          <p:nvPr/>
        </p:nvCxnSpPr>
        <p:spPr>
          <a:xfrm rot="5400000" flipH="1" flipV="1">
            <a:off x="9026891" y="3371985"/>
            <a:ext cx="457904" cy="9240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043B76C9-6ED8-C622-44BC-995D85B202F7}"/>
              </a:ext>
            </a:extLst>
          </p:cNvPr>
          <p:cNvSpPr/>
          <p:nvPr/>
        </p:nvSpPr>
        <p:spPr>
          <a:xfrm>
            <a:off x="8929352" y="489404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46</a:t>
            </a:r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B48175FB-E2FE-086B-2926-88A03C6794B3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>
          <a:xfrm rot="16200000" flipV="1">
            <a:off x="8881931" y="4327008"/>
            <a:ext cx="478907" cy="6551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EEDE0B6F-7282-BDF9-57F6-6C7034C9F0A0}"/>
              </a:ext>
            </a:extLst>
          </p:cNvPr>
          <p:cNvSpPr/>
          <p:nvPr/>
        </p:nvSpPr>
        <p:spPr>
          <a:xfrm>
            <a:off x="3326197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5CD00EC-B98D-BB9C-227D-DC3F9FEF34CF}"/>
              </a:ext>
            </a:extLst>
          </p:cNvPr>
          <p:cNvCxnSpPr>
            <a:cxnSpLocks/>
            <a:stCxn id="43" idx="0"/>
            <a:endCxn id="19" idx="2"/>
          </p:cNvCxnSpPr>
          <p:nvPr/>
        </p:nvCxnSpPr>
        <p:spPr>
          <a:xfrm rot="5400000" flipH="1" flipV="1">
            <a:off x="3924980" y="4335974"/>
            <a:ext cx="472696" cy="6310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6DA33418-2899-6153-E772-A4314FC0EE5A}"/>
              </a:ext>
            </a:extLst>
          </p:cNvPr>
          <p:cNvSpPr/>
          <p:nvPr/>
        </p:nvSpPr>
        <p:spPr>
          <a:xfrm>
            <a:off x="4640158" y="48804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5DCECFE0-3827-5B3A-27DF-BCC4D07A8782}"/>
              </a:ext>
            </a:extLst>
          </p:cNvPr>
          <p:cNvCxnSpPr>
            <a:cxnSpLocks/>
            <a:stCxn id="47" idx="0"/>
            <a:endCxn id="19" idx="2"/>
          </p:cNvCxnSpPr>
          <p:nvPr/>
        </p:nvCxnSpPr>
        <p:spPr>
          <a:xfrm rot="16200000" flipV="1">
            <a:off x="4585659" y="4306324"/>
            <a:ext cx="465301" cy="6829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DE800149-147A-5E7C-C74B-6F5442E41410}"/>
              </a:ext>
            </a:extLst>
          </p:cNvPr>
          <p:cNvSpPr/>
          <p:nvPr/>
        </p:nvSpPr>
        <p:spPr>
          <a:xfrm>
            <a:off x="10948286" y="48804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60</a:t>
            </a: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479BF371-372A-3635-C10B-71438E82BC44}"/>
              </a:ext>
            </a:extLst>
          </p:cNvPr>
          <p:cNvCxnSpPr>
            <a:cxnSpLocks/>
            <a:stCxn id="45" idx="0"/>
            <a:endCxn id="21" idx="2"/>
          </p:cNvCxnSpPr>
          <p:nvPr/>
        </p:nvCxnSpPr>
        <p:spPr>
          <a:xfrm rot="16200000" flipV="1">
            <a:off x="10850219" y="4262756"/>
            <a:ext cx="457903" cy="7774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21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2C0DA-E740-95E9-D65B-5DF0B4DE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d) Quantos e quais são os nós folhas da árvore? </a:t>
            </a:r>
            <a:r>
              <a:rPr lang="pt-BR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19589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1837824" y="24354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668877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749545" y="466407"/>
            <a:ext cx="576947" cy="33611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175022" y="1402084"/>
            <a:ext cx="576946" cy="14897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154907" y="3252919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2783332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499854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6130623" y="2175149"/>
            <a:ext cx="465304" cy="16902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19827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48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230489" y="1765520"/>
            <a:ext cx="465304" cy="25094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6490475" y="405827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6037524" y="3085710"/>
            <a:ext cx="453202" cy="14919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3957225" y="40629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4768547" y="3313373"/>
            <a:ext cx="457905" cy="10413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170819" y="407038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9971511" y="3351455"/>
            <a:ext cx="465303" cy="9725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921478" y="326543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1660360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F752BE98-7D68-9B34-3B9B-B4595DB6C01F}"/>
              </a:ext>
            </a:extLst>
          </p:cNvPr>
          <p:cNvSpPr/>
          <p:nvPr/>
        </p:nvSpPr>
        <p:spPr>
          <a:xfrm>
            <a:off x="223061" y="4070381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89F8C80-E10E-503D-D871-E6850D850832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rot="5400000" flipH="1" flipV="1">
            <a:off x="865491" y="3494778"/>
            <a:ext cx="452790" cy="698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1586184" y="4070381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1547053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DD1CBAA-2EC9-1B0B-798F-84BA6AC8AEE0}"/>
              </a:ext>
            </a:extLst>
          </p:cNvPr>
          <p:cNvSpPr/>
          <p:nvPr/>
        </p:nvSpPr>
        <p:spPr>
          <a:xfrm>
            <a:off x="7119804" y="4887836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A288D4-25C6-B4A0-8196-8E26F472CBAC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rot="16200000" flipV="1">
            <a:off x="7086058" y="4334472"/>
            <a:ext cx="477399" cy="6293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D79532E9-38E0-1E9D-AF17-BF39D9EDD403}"/>
              </a:ext>
            </a:extLst>
          </p:cNvPr>
          <p:cNvSpPr/>
          <p:nvPr/>
        </p:nvSpPr>
        <p:spPr>
          <a:xfrm>
            <a:off x="5871185" y="4887836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3423F215-D1FD-E4B4-6889-E0E33BDDFB79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rot="5400000" flipH="1" flipV="1">
            <a:off x="6461748" y="4339492"/>
            <a:ext cx="477399" cy="6192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C6427057-8F85-12C0-1EE1-D139D1732157}"/>
              </a:ext>
            </a:extLst>
          </p:cNvPr>
          <p:cNvSpPr/>
          <p:nvPr/>
        </p:nvSpPr>
        <p:spPr>
          <a:xfrm>
            <a:off x="8274182" y="40629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ACFC6D7-C5F0-9428-8E79-DE6F94C84C7F}"/>
              </a:ext>
            </a:extLst>
          </p:cNvPr>
          <p:cNvCxnSpPr>
            <a:cxnSpLocks/>
            <a:stCxn id="39" idx="0"/>
            <a:endCxn id="11" idx="2"/>
          </p:cNvCxnSpPr>
          <p:nvPr/>
        </p:nvCxnSpPr>
        <p:spPr>
          <a:xfrm rot="5400000" flipH="1" flipV="1">
            <a:off x="9026891" y="3371985"/>
            <a:ext cx="457904" cy="9240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043B76C9-6ED8-C622-44BC-995D85B202F7}"/>
              </a:ext>
            </a:extLst>
          </p:cNvPr>
          <p:cNvSpPr/>
          <p:nvPr/>
        </p:nvSpPr>
        <p:spPr>
          <a:xfrm>
            <a:off x="8929352" y="4894046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46</a:t>
            </a:r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B48175FB-E2FE-086B-2926-88A03C6794B3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>
          <a:xfrm rot="16200000" flipV="1">
            <a:off x="8881931" y="4327008"/>
            <a:ext cx="478907" cy="6551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EEDE0B6F-7282-BDF9-57F6-6C7034C9F0A0}"/>
              </a:ext>
            </a:extLst>
          </p:cNvPr>
          <p:cNvSpPr/>
          <p:nvPr/>
        </p:nvSpPr>
        <p:spPr>
          <a:xfrm>
            <a:off x="3326197" y="4887836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5CD00EC-B98D-BB9C-227D-DC3F9FEF34CF}"/>
              </a:ext>
            </a:extLst>
          </p:cNvPr>
          <p:cNvCxnSpPr>
            <a:cxnSpLocks/>
            <a:stCxn id="43" idx="0"/>
            <a:endCxn id="19" idx="2"/>
          </p:cNvCxnSpPr>
          <p:nvPr/>
        </p:nvCxnSpPr>
        <p:spPr>
          <a:xfrm rot="5400000" flipH="1" flipV="1">
            <a:off x="3924980" y="4335974"/>
            <a:ext cx="472696" cy="6310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6DA33418-2899-6153-E772-A4314FC0EE5A}"/>
              </a:ext>
            </a:extLst>
          </p:cNvPr>
          <p:cNvSpPr/>
          <p:nvPr/>
        </p:nvSpPr>
        <p:spPr>
          <a:xfrm>
            <a:off x="4640158" y="4880441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5DCECFE0-3827-5B3A-27DF-BCC4D07A8782}"/>
              </a:ext>
            </a:extLst>
          </p:cNvPr>
          <p:cNvCxnSpPr>
            <a:cxnSpLocks/>
            <a:stCxn id="47" idx="0"/>
            <a:endCxn id="19" idx="2"/>
          </p:cNvCxnSpPr>
          <p:nvPr/>
        </p:nvCxnSpPr>
        <p:spPr>
          <a:xfrm rot="16200000" flipV="1">
            <a:off x="4585659" y="4306324"/>
            <a:ext cx="465301" cy="6829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DE800149-147A-5E7C-C74B-6F5442E41410}"/>
              </a:ext>
            </a:extLst>
          </p:cNvPr>
          <p:cNvSpPr/>
          <p:nvPr/>
        </p:nvSpPr>
        <p:spPr>
          <a:xfrm>
            <a:off x="10948286" y="4880441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60</a:t>
            </a: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479BF371-372A-3635-C10B-71438E82BC44}"/>
              </a:ext>
            </a:extLst>
          </p:cNvPr>
          <p:cNvCxnSpPr>
            <a:cxnSpLocks/>
            <a:stCxn id="45" idx="0"/>
            <a:endCxn id="21" idx="2"/>
          </p:cNvCxnSpPr>
          <p:nvPr/>
        </p:nvCxnSpPr>
        <p:spPr>
          <a:xfrm rot="16200000" flipV="1">
            <a:off x="10850219" y="4262756"/>
            <a:ext cx="457903" cy="7774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381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2C0DA-E740-95E9-D65B-5DF0B4DE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e) Faça o passo a passo para remover os seguintes elementos da árvore: </a:t>
            </a:r>
            <a:r>
              <a:rPr lang="pt-BR" dirty="0">
                <a:solidFill>
                  <a:srgbClr val="FF0000"/>
                </a:solidFill>
              </a:rPr>
              <a:t>23, 3, 48,15, 13</a:t>
            </a:r>
            <a:r>
              <a:rPr lang="pt-BR" dirty="0"/>
              <a:t>. Lembrem-se que ao remover precisam verificar se a árvore continua</a:t>
            </a:r>
            <a:br>
              <a:rPr lang="pt-BR" dirty="0"/>
            </a:br>
            <a:r>
              <a:rPr lang="pt-BR" dirty="0"/>
              <a:t>balanceada após cada remoção;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0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1837824" y="24354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668877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749545" y="466407"/>
            <a:ext cx="576947" cy="33611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175022" y="1402084"/>
            <a:ext cx="576946" cy="14897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154907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2783332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499854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6130623" y="2175149"/>
            <a:ext cx="465304" cy="16902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19827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48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230489" y="1765520"/>
            <a:ext cx="465304" cy="25094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6490475" y="4058279"/>
            <a:ext cx="1039233" cy="352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6037524" y="3085710"/>
            <a:ext cx="453202" cy="14919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3957225" y="40629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4768547" y="3313373"/>
            <a:ext cx="457905" cy="10413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170819" y="407038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9971511" y="3351455"/>
            <a:ext cx="465303" cy="9725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921478" y="326543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1660360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F752BE98-7D68-9B34-3B9B-B4595DB6C01F}"/>
              </a:ext>
            </a:extLst>
          </p:cNvPr>
          <p:cNvSpPr/>
          <p:nvPr/>
        </p:nvSpPr>
        <p:spPr>
          <a:xfrm>
            <a:off x="223061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89F8C80-E10E-503D-D871-E6850D850832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rot="5400000" flipH="1" flipV="1">
            <a:off x="865491" y="3494778"/>
            <a:ext cx="452790" cy="698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1586184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1547053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DD1CBAA-2EC9-1B0B-798F-84BA6AC8AEE0}"/>
              </a:ext>
            </a:extLst>
          </p:cNvPr>
          <p:cNvSpPr/>
          <p:nvPr/>
        </p:nvSpPr>
        <p:spPr>
          <a:xfrm>
            <a:off x="7119804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A288D4-25C6-B4A0-8196-8E26F472CBAC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rot="16200000" flipV="1">
            <a:off x="7086058" y="4334472"/>
            <a:ext cx="477399" cy="6293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D79532E9-38E0-1E9D-AF17-BF39D9EDD403}"/>
              </a:ext>
            </a:extLst>
          </p:cNvPr>
          <p:cNvSpPr/>
          <p:nvPr/>
        </p:nvSpPr>
        <p:spPr>
          <a:xfrm>
            <a:off x="5871185" y="4887836"/>
            <a:ext cx="1039233" cy="352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3423F215-D1FD-E4B4-6889-E0E33BDDFB79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rot="5400000" flipH="1" flipV="1">
            <a:off x="6461748" y="4339492"/>
            <a:ext cx="477399" cy="6192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C6427057-8F85-12C0-1EE1-D139D1732157}"/>
              </a:ext>
            </a:extLst>
          </p:cNvPr>
          <p:cNvSpPr/>
          <p:nvPr/>
        </p:nvSpPr>
        <p:spPr>
          <a:xfrm>
            <a:off x="8274182" y="40629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ACFC6D7-C5F0-9428-8E79-DE6F94C84C7F}"/>
              </a:ext>
            </a:extLst>
          </p:cNvPr>
          <p:cNvCxnSpPr>
            <a:cxnSpLocks/>
            <a:stCxn id="39" idx="0"/>
            <a:endCxn id="11" idx="2"/>
          </p:cNvCxnSpPr>
          <p:nvPr/>
        </p:nvCxnSpPr>
        <p:spPr>
          <a:xfrm rot="5400000" flipH="1" flipV="1">
            <a:off x="9026891" y="3371985"/>
            <a:ext cx="457904" cy="9240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043B76C9-6ED8-C622-44BC-995D85B202F7}"/>
              </a:ext>
            </a:extLst>
          </p:cNvPr>
          <p:cNvSpPr/>
          <p:nvPr/>
        </p:nvSpPr>
        <p:spPr>
          <a:xfrm>
            <a:off x="8929352" y="489404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46</a:t>
            </a:r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B48175FB-E2FE-086B-2926-88A03C6794B3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>
          <a:xfrm rot="16200000" flipV="1">
            <a:off x="8881931" y="4327008"/>
            <a:ext cx="478907" cy="6551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EEDE0B6F-7282-BDF9-57F6-6C7034C9F0A0}"/>
              </a:ext>
            </a:extLst>
          </p:cNvPr>
          <p:cNvSpPr/>
          <p:nvPr/>
        </p:nvSpPr>
        <p:spPr>
          <a:xfrm>
            <a:off x="3326197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5CD00EC-B98D-BB9C-227D-DC3F9FEF34CF}"/>
              </a:ext>
            </a:extLst>
          </p:cNvPr>
          <p:cNvCxnSpPr>
            <a:cxnSpLocks/>
            <a:stCxn id="43" idx="0"/>
            <a:endCxn id="19" idx="2"/>
          </p:cNvCxnSpPr>
          <p:nvPr/>
        </p:nvCxnSpPr>
        <p:spPr>
          <a:xfrm rot="5400000" flipH="1" flipV="1">
            <a:off x="3924980" y="4335974"/>
            <a:ext cx="472696" cy="6310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6DA33418-2899-6153-E772-A4314FC0EE5A}"/>
              </a:ext>
            </a:extLst>
          </p:cNvPr>
          <p:cNvSpPr/>
          <p:nvPr/>
        </p:nvSpPr>
        <p:spPr>
          <a:xfrm>
            <a:off x="4640158" y="48804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5DCECFE0-3827-5B3A-27DF-BCC4D07A8782}"/>
              </a:ext>
            </a:extLst>
          </p:cNvPr>
          <p:cNvCxnSpPr>
            <a:cxnSpLocks/>
            <a:stCxn id="47" idx="0"/>
            <a:endCxn id="19" idx="2"/>
          </p:cNvCxnSpPr>
          <p:nvPr/>
        </p:nvCxnSpPr>
        <p:spPr>
          <a:xfrm rot="16200000" flipV="1">
            <a:off x="4585659" y="4306324"/>
            <a:ext cx="465301" cy="6829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DE800149-147A-5E7C-C74B-6F5442E41410}"/>
              </a:ext>
            </a:extLst>
          </p:cNvPr>
          <p:cNvSpPr/>
          <p:nvPr/>
        </p:nvSpPr>
        <p:spPr>
          <a:xfrm>
            <a:off x="10948286" y="48804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60</a:t>
            </a: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479BF371-372A-3635-C10B-71438E82BC44}"/>
              </a:ext>
            </a:extLst>
          </p:cNvPr>
          <p:cNvCxnSpPr>
            <a:cxnSpLocks/>
            <a:stCxn id="45" idx="0"/>
            <a:endCxn id="21" idx="2"/>
          </p:cNvCxnSpPr>
          <p:nvPr/>
        </p:nvCxnSpPr>
        <p:spPr>
          <a:xfrm rot="16200000" flipV="1">
            <a:off x="10850219" y="4262756"/>
            <a:ext cx="457903" cy="7774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305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1837824" y="24354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668877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749545" y="466407"/>
            <a:ext cx="576947" cy="33611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175022" y="1402084"/>
            <a:ext cx="576946" cy="14897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154907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2783332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499854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6130623" y="2175149"/>
            <a:ext cx="465304" cy="16902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19827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48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230489" y="1765520"/>
            <a:ext cx="465304" cy="25094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6490475" y="405827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6037524" y="3085710"/>
            <a:ext cx="453202" cy="14919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3957225" y="40629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4768547" y="3313373"/>
            <a:ext cx="457905" cy="10413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170819" y="407038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9971511" y="3351455"/>
            <a:ext cx="465303" cy="9725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921478" y="326543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1660360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F752BE98-7D68-9B34-3B9B-B4595DB6C01F}"/>
              </a:ext>
            </a:extLst>
          </p:cNvPr>
          <p:cNvSpPr/>
          <p:nvPr/>
        </p:nvSpPr>
        <p:spPr>
          <a:xfrm>
            <a:off x="223061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89F8C80-E10E-503D-D871-E6850D850832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rot="5400000" flipH="1" flipV="1">
            <a:off x="865491" y="3494778"/>
            <a:ext cx="452790" cy="698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1586184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1547053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DD1CBAA-2EC9-1B0B-798F-84BA6AC8AEE0}"/>
              </a:ext>
            </a:extLst>
          </p:cNvPr>
          <p:cNvSpPr/>
          <p:nvPr/>
        </p:nvSpPr>
        <p:spPr>
          <a:xfrm>
            <a:off x="7119804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A288D4-25C6-B4A0-8196-8E26F472CBAC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rot="16200000" flipV="1">
            <a:off x="7086058" y="4334472"/>
            <a:ext cx="477399" cy="6293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C6427057-8F85-12C0-1EE1-D139D1732157}"/>
              </a:ext>
            </a:extLst>
          </p:cNvPr>
          <p:cNvSpPr/>
          <p:nvPr/>
        </p:nvSpPr>
        <p:spPr>
          <a:xfrm>
            <a:off x="8274182" y="40629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ACFC6D7-C5F0-9428-8E79-DE6F94C84C7F}"/>
              </a:ext>
            </a:extLst>
          </p:cNvPr>
          <p:cNvCxnSpPr>
            <a:cxnSpLocks/>
            <a:stCxn id="39" idx="0"/>
            <a:endCxn id="11" idx="2"/>
          </p:cNvCxnSpPr>
          <p:nvPr/>
        </p:nvCxnSpPr>
        <p:spPr>
          <a:xfrm rot="5400000" flipH="1" flipV="1">
            <a:off x="9026891" y="3371985"/>
            <a:ext cx="457904" cy="9240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043B76C9-6ED8-C622-44BC-995D85B202F7}"/>
              </a:ext>
            </a:extLst>
          </p:cNvPr>
          <p:cNvSpPr/>
          <p:nvPr/>
        </p:nvSpPr>
        <p:spPr>
          <a:xfrm>
            <a:off x="8929352" y="489404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46</a:t>
            </a:r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B48175FB-E2FE-086B-2926-88A03C6794B3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>
          <a:xfrm rot="16200000" flipV="1">
            <a:off x="8881931" y="4327008"/>
            <a:ext cx="478907" cy="6551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EEDE0B6F-7282-BDF9-57F6-6C7034C9F0A0}"/>
              </a:ext>
            </a:extLst>
          </p:cNvPr>
          <p:cNvSpPr/>
          <p:nvPr/>
        </p:nvSpPr>
        <p:spPr>
          <a:xfrm>
            <a:off x="3326197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5CD00EC-B98D-BB9C-227D-DC3F9FEF34CF}"/>
              </a:ext>
            </a:extLst>
          </p:cNvPr>
          <p:cNvCxnSpPr>
            <a:cxnSpLocks/>
            <a:stCxn id="43" idx="0"/>
            <a:endCxn id="19" idx="2"/>
          </p:cNvCxnSpPr>
          <p:nvPr/>
        </p:nvCxnSpPr>
        <p:spPr>
          <a:xfrm rot="5400000" flipH="1" flipV="1">
            <a:off x="3924980" y="4335974"/>
            <a:ext cx="472696" cy="6310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6DA33418-2899-6153-E772-A4314FC0EE5A}"/>
              </a:ext>
            </a:extLst>
          </p:cNvPr>
          <p:cNvSpPr/>
          <p:nvPr/>
        </p:nvSpPr>
        <p:spPr>
          <a:xfrm>
            <a:off x="4640158" y="48804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5DCECFE0-3827-5B3A-27DF-BCC4D07A8782}"/>
              </a:ext>
            </a:extLst>
          </p:cNvPr>
          <p:cNvCxnSpPr>
            <a:cxnSpLocks/>
            <a:stCxn id="47" idx="0"/>
            <a:endCxn id="19" idx="2"/>
          </p:cNvCxnSpPr>
          <p:nvPr/>
        </p:nvCxnSpPr>
        <p:spPr>
          <a:xfrm rot="16200000" flipV="1">
            <a:off x="4585659" y="4306324"/>
            <a:ext cx="465301" cy="6829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DE800149-147A-5E7C-C74B-6F5442E41410}"/>
              </a:ext>
            </a:extLst>
          </p:cNvPr>
          <p:cNvSpPr/>
          <p:nvPr/>
        </p:nvSpPr>
        <p:spPr>
          <a:xfrm>
            <a:off x="10948286" y="48804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60</a:t>
            </a: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479BF371-372A-3635-C10B-71438E82BC44}"/>
              </a:ext>
            </a:extLst>
          </p:cNvPr>
          <p:cNvCxnSpPr>
            <a:cxnSpLocks/>
            <a:stCxn id="45" idx="0"/>
            <a:endCxn id="21" idx="2"/>
          </p:cNvCxnSpPr>
          <p:nvPr/>
        </p:nvCxnSpPr>
        <p:spPr>
          <a:xfrm rot="16200000" flipV="1">
            <a:off x="10850219" y="4262756"/>
            <a:ext cx="457903" cy="7774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07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1837824" y="24354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668877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749545" y="466407"/>
            <a:ext cx="576947" cy="33611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175022" y="1402084"/>
            <a:ext cx="576946" cy="14897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154907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2783332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499854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6130623" y="2175149"/>
            <a:ext cx="465304" cy="16902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19827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48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230489" y="1765520"/>
            <a:ext cx="465304" cy="25094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6490475" y="405827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6037524" y="3085710"/>
            <a:ext cx="453202" cy="14919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3957225" y="40629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4768547" y="3313373"/>
            <a:ext cx="457905" cy="10413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170819" y="407038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9971511" y="3351455"/>
            <a:ext cx="465303" cy="9725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921478" y="3265433"/>
            <a:ext cx="1039233" cy="352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1660360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F752BE98-7D68-9B34-3B9B-B4595DB6C01F}"/>
              </a:ext>
            </a:extLst>
          </p:cNvPr>
          <p:cNvSpPr/>
          <p:nvPr/>
        </p:nvSpPr>
        <p:spPr>
          <a:xfrm>
            <a:off x="223061" y="4070381"/>
            <a:ext cx="1039233" cy="352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89F8C80-E10E-503D-D871-E6850D850832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rot="5400000" flipH="1" flipV="1">
            <a:off x="865491" y="3494778"/>
            <a:ext cx="452790" cy="698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1586184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1547053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DD1CBAA-2EC9-1B0B-798F-84BA6AC8AEE0}"/>
              </a:ext>
            </a:extLst>
          </p:cNvPr>
          <p:cNvSpPr/>
          <p:nvPr/>
        </p:nvSpPr>
        <p:spPr>
          <a:xfrm>
            <a:off x="7119804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A288D4-25C6-B4A0-8196-8E26F472CBAC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rot="16200000" flipV="1">
            <a:off x="7086058" y="4334472"/>
            <a:ext cx="477399" cy="6293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C6427057-8F85-12C0-1EE1-D139D1732157}"/>
              </a:ext>
            </a:extLst>
          </p:cNvPr>
          <p:cNvSpPr/>
          <p:nvPr/>
        </p:nvSpPr>
        <p:spPr>
          <a:xfrm>
            <a:off x="8274182" y="40629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ACFC6D7-C5F0-9428-8E79-DE6F94C84C7F}"/>
              </a:ext>
            </a:extLst>
          </p:cNvPr>
          <p:cNvCxnSpPr>
            <a:cxnSpLocks/>
            <a:stCxn id="39" idx="0"/>
            <a:endCxn id="11" idx="2"/>
          </p:cNvCxnSpPr>
          <p:nvPr/>
        </p:nvCxnSpPr>
        <p:spPr>
          <a:xfrm rot="5400000" flipH="1" flipV="1">
            <a:off x="9026891" y="3371985"/>
            <a:ext cx="457904" cy="9240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043B76C9-6ED8-C622-44BC-995D85B202F7}"/>
              </a:ext>
            </a:extLst>
          </p:cNvPr>
          <p:cNvSpPr/>
          <p:nvPr/>
        </p:nvSpPr>
        <p:spPr>
          <a:xfrm>
            <a:off x="8929352" y="489404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46</a:t>
            </a:r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B48175FB-E2FE-086B-2926-88A03C6794B3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>
          <a:xfrm rot="16200000" flipV="1">
            <a:off x="8881931" y="4327008"/>
            <a:ext cx="478907" cy="6551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EEDE0B6F-7282-BDF9-57F6-6C7034C9F0A0}"/>
              </a:ext>
            </a:extLst>
          </p:cNvPr>
          <p:cNvSpPr/>
          <p:nvPr/>
        </p:nvSpPr>
        <p:spPr>
          <a:xfrm>
            <a:off x="3326197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5CD00EC-B98D-BB9C-227D-DC3F9FEF34CF}"/>
              </a:ext>
            </a:extLst>
          </p:cNvPr>
          <p:cNvCxnSpPr>
            <a:cxnSpLocks/>
            <a:stCxn id="43" idx="0"/>
            <a:endCxn id="19" idx="2"/>
          </p:cNvCxnSpPr>
          <p:nvPr/>
        </p:nvCxnSpPr>
        <p:spPr>
          <a:xfrm rot="5400000" flipH="1" flipV="1">
            <a:off x="3924980" y="4335974"/>
            <a:ext cx="472696" cy="6310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6DA33418-2899-6153-E772-A4314FC0EE5A}"/>
              </a:ext>
            </a:extLst>
          </p:cNvPr>
          <p:cNvSpPr/>
          <p:nvPr/>
        </p:nvSpPr>
        <p:spPr>
          <a:xfrm>
            <a:off x="4640158" y="48804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5DCECFE0-3827-5B3A-27DF-BCC4D07A8782}"/>
              </a:ext>
            </a:extLst>
          </p:cNvPr>
          <p:cNvCxnSpPr>
            <a:cxnSpLocks/>
            <a:stCxn id="47" idx="0"/>
            <a:endCxn id="19" idx="2"/>
          </p:cNvCxnSpPr>
          <p:nvPr/>
        </p:nvCxnSpPr>
        <p:spPr>
          <a:xfrm rot="16200000" flipV="1">
            <a:off x="4585659" y="4306324"/>
            <a:ext cx="465301" cy="6829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DE800149-147A-5E7C-C74B-6F5442E41410}"/>
              </a:ext>
            </a:extLst>
          </p:cNvPr>
          <p:cNvSpPr/>
          <p:nvPr/>
        </p:nvSpPr>
        <p:spPr>
          <a:xfrm>
            <a:off x="10948286" y="48804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60</a:t>
            </a: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479BF371-372A-3635-C10B-71438E82BC44}"/>
              </a:ext>
            </a:extLst>
          </p:cNvPr>
          <p:cNvCxnSpPr>
            <a:cxnSpLocks/>
            <a:stCxn id="45" idx="0"/>
            <a:endCxn id="21" idx="2"/>
          </p:cNvCxnSpPr>
          <p:nvPr/>
        </p:nvCxnSpPr>
        <p:spPr>
          <a:xfrm rot="16200000" flipV="1">
            <a:off x="10850219" y="4262756"/>
            <a:ext cx="457903" cy="7774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83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1837824" y="24354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668877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749545" y="466407"/>
            <a:ext cx="576947" cy="33611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175022" y="1402084"/>
            <a:ext cx="576946" cy="14897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154907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2783332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499854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6130623" y="2175149"/>
            <a:ext cx="465304" cy="16902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19827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48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230489" y="1765520"/>
            <a:ext cx="465304" cy="25094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6490475" y="405827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6037524" y="3085710"/>
            <a:ext cx="453202" cy="14919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3957225" y="40629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4768547" y="3313373"/>
            <a:ext cx="457905" cy="10413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170819" y="407038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9971511" y="3351455"/>
            <a:ext cx="465303" cy="9725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921478" y="326543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1660360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1586184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1547053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DD1CBAA-2EC9-1B0B-798F-84BA6AC8AEE0}"/>
              </a:ext>
            </a:extLst>
          </p:cNvPr>
          <p:cNvSpPr/>
          <p:nvPr/>
        </p:nvSpPr>
        <p:spPr>
          <a:xfrm>
            <a:off x="7119804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A288D4-25C6-B4A0-8196-8E26F472CBAC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rot="16200000" flipV="1">
            <a:off x="7086058" y="4334472"/>
            <a:ext cx="477399" cy="6293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C6427057-8F85-12C0-1EE1-D139D1732157}"/>
              </a:ext>
            </a:extLst>
          </p:cNvPr>
          <p:cNvSpPr/>
          <p:nvPr/>
        </p:nvSpPr>
        <p:spPr>
          <a:xfrm>
            <a:off x="8274182" y="40629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ACFC6D7-C5F0-9428-8E79-DE6F94C84C7F}"/>
              </a:ext>
            </a:extLst>
          </p:cNvPr>
          <p:cNvCxnSpPr>
            <a:cxnSpLocks/>
            <a:stCxn id="39" idx="0"/>
            <a:endCxn id="11" idx="2"/>
          </p:cNvCxnSpPr>
          <p:nvPr/>
        </p:nvCxnSpPr>
        <p:spPr>
          <a:xfrm rot="5400000" flipH="1" flipV="1">
            <a:off x="9026891" y="3371985"/>
            <a:ext cx="457904" cy="9240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043B76C9-6ED8-C622-44BC-995D85B202F7}"/>
              </a:ext>
            </a:extLst>
          </p:cNvPr>
          <p:cNvSpPr/>
          <p:nvPr/>
        </p:nvSpPr>
        <p:spPr>
          <a:xfrm>
            <a:off x="8929352" y="489404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46</a:t>
            </a:r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B48175FB-E2FE-086B-2926-88A03C6794B3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>
          <a:xfrm rot="16200000" flipV="1">
            <a:off x="8881931" y="4327008"/>
            <a:ext cx="478907" cy="6551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EEDE0B6F-7282-BDF9-57F6-6C7034C9F0A0}"/>
              </a:ext>
            </a:extLst>
          </p:cNvPr>
          <p:cNvSpPr/>
          <p:nvPr/>
        </p:nvSpPr>
        <p:spPr>
          <a:xfrm>
            <a:off x="3326197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5CD00EC-B98D-BB9C-227D-DC3F9FEF34CF}"/>
              </a:ext>
            </a:extLst>
          </p:cNvPr>
          <p:cNvCxnSpPr>
            <a:cxnSpLocks/>
            <a:stCxn id="43" idx="0"/>
            <a:endCxn id="19" idx="2"/>
          </p:cNvCxnSpPr>
          <p:nvPr/>
        </p:nvCxnSpPr>
        <p:spPr>
          <a:xfrm rot="5400000" flipH="1" flipV="1">
            <a:off x="3924980" y="4335974"/>
            <a:ext cx="472696" cy="6310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6DA33418-2899-6153-E772-A4314FC0EE5A}"/>
              </a:ext>
            </a:extLst>
          </p:cNvPr>
          <p:cNvSpPr/>
          <p:nvPr/>
        </p:nvSpPr>
        <p:spPr>
          <a:xfrm>
            <a:off x="4640158" y="48804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5DCECFE0-3827-5B3A-27DF-BCC4D07A8782}"/>
              </a:ext>
            </a:extLst>
          </p:cNvPr>
          <p:cNvCxnSpPr>
            <a:cxnSpLocks/>
            <a:stCxn id="47" idx="0"/>
            <a:endCxn id="19" idx="2"/>
          </p:cNvCxnSpPr>
          <p:nvPr/>
        </p:nvCxnSpPr>
        <p:spPr>
          <a:xfrm rot="16200000" flipV="1">
            <a:off x="4585659" y="4306324"/>
            <a:ext cx="465301" cy="6829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DE800149-147A-5E7C-C74B-6F5442E41410}"/>
              </a:ext>
            </a:extLst>
          </p:cNvPr>
          <p:cNvSpPr/>
          <p:nvPr/>
        </p:nvSpPr>
        <p:spPr>
          <a:xfrm>
            <a:off x="10948286" y="48804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60</a:t>
            </a: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479BF371-372A-3635-C10B-71438E82BC44}"/>
              </a:ext>
            </a:extLst>
          </p:cNvPr>
          <p:cNvCxnSpPr>
            <a:cxnSpLocks/>
            <a:stCxn id="45" idx="0"/>
            <a:endCxn id="21" idx="2"/>
          </p:cNvCxnSpPr>
          <p:nvPr/>
        </p:nvCxnSpPr>
        <p:spPr>
          <a:xfrm rot="16200000" flipV="1">
            <a:off x="10850219" y="4262756"/>
            <a:ext cx="457903" cy="7774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47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3882813" y="3117778"/>
            <a:ext cx="1039233" cy="3521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16200000" flipV="1">
            <a:off x="3848966" y="2564313"/>
            <a:ext cx="330164" cy="7767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77465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1837824" y="24354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668877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749545" y="466407"/>
            <a:ext cx="576947" cy="33611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175022" y="1402084"/>
            <a:ext cx="576946" cy="14897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154907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2783332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499854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6130623" y="2175149"/>
            <a:ext cx="465304" cy="16902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198271" y="3252919"/>
            <a:ext cx="1039233" cy="352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48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230489" y="1765520"/>
            <a:ext cx="465304" cy="25094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6490475" y="405827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6037524" y="3085710"/>
            <a:ext cx="453202" cy="14919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3957225" y="40629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4768547" y="3313373"/>
            <a:ext cx="457905" cy="10413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170819" y="407038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9971511" y="3351455"/>
            <a:ext cx="465303" cy="9725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921478" y="326543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1660360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1586184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1547053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DD1CBAA-2EC9-1B0B-798F-84BA6AC8AEE0}"/>
              </a:ext>
            </a:extLst>
          </p:cNvPr>
          <p:cNvSpPr/>
          <p:nvPr/>
        </p:nvSpPr>
        <p:spPr>
          <a:xfrm>
            <a:off x="7119804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A288D4-25C6-B4A0-8196-8E26F472CBAC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rot="16200000" flipV="1">
            <a:off x="7086058" y="4334472"/>
            <a:ext cx="477399" cy="6293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C6427057-8F85-12C0-1EE1-D139D1732157}"/>
              </a:ext>
            </a:extLst>
          </p:cNvPr>
          <p:cNvSpPr/>
          <p:nvPr/>
        </p:nvSpPr>
        <p:spPr>
          <a:xfrm>
            <a:off x="8274182" y="40629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ACFC6D7-C5F0-9428-8E79-DE6F94C84C7F}"/>
              </a:ext>
            </a:extLst>
          </p:cNvPr>
          <p:cNvCxnSpPr>
            <a:cxnSpLocks/>
            <a:stCxn id="39" idx="0"/>
            <a:endCxn id="11" idx="2"/>
          </p:cNvCxnSpPr>
          <p:nvPr/>
        </p:nvCxnSpPr>
        <p:spPr>
          <a:xfrm rot="5400000" flipH="1" flipV="1">
            <a:off x="9026891" y="3371985"/>
            <a:ext cx="457904" cy="9240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043B76C9-6ED8-C622-44BC-995D85B202F7}"/>
              </a:ext>
            </a:extLst>
          </p:cNvPr>
          <p:cNvSpPr/>
          <p:nvPr/>
        </p:nvSpPr>
        <p:spPr>
          <a:xfrm>
            <a:off x="8929352" y="4894046"/>
            <a:ext cx="1039233" cy="352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46</a:t>
            </a:r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B48175FB-E2FE-086B-2926-88A03C6794B3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>
          <a:xfrm rot="16200000" flipV="1">
            <a:off x="8881931" y="4327008"/>
            <a:ext cx="478907" cy="6551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EEDE0B6F-7282-BDF9-57F6-6C7034C9F0A0}"/>
              </a:ext>
            </a:extLst>
          </p:cNvPr>
          <p:cNvSpPr/>
          <p:nvPr/>
        </p:nvSpPr>
        <p:spPr>
          <a:xfrm>
            <a:off x="3326197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5CD00EC-B98D-BB9C-227D-DC3F9FEF34CF}"/>
              </a:ext>
            </a:extLst>
          </p:cNvPr>
          <p:cNvCxnSpPr>
            <a:cxnSpLocks/>
            <a:stCxn id="43" idx="0"/>
            <a:endCxn id="19" idx="2"/>
          </p:cNvCxnSpPr>
          <p:nvPr/>
        </p:nvCxnSpPr>
        <p:spPr>
          <a:xfrm rot="5400000" flipH="1" flipV="1">
            <a:off x="3924980" y="4335974"/>
            <a:ext cx="472696" cy="6310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6DA33418-2899-6153-E772-A4314FC0EE5A}"/>
              </a:ext>
            </a:extLst>
          </p:cNvPr>
          <p:cNvSpPr/>
          <p:nvPr/>
        </p:nvSpPr>
        <p:spPr>
          <a:xfrm>
            <a:off x="4640158" y="48804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5DCECFE0-3827-5B3A-27DF-BCC4D07A8782}"/>
              </a:ext>
            </a:extLst>
          </p:cNvPr>
          <p:cNvCxnSpPr>
            <a:cxnSpLocks/>
            <a:stCxn id="47" idx="0"/>
            <a:endCxn id="19" idx="2"/>
          </p:cNvCxnSpPr>
          <p:nvPr/>
        </p:nvCxnSpPr>
        <p:spPr>
          <a:xfrm rot="16200000" flipV="1">
            <a:off x="4585659" y="4306324"/>
            <a:ext cx="465301" cy="6829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DE800149-147A-5E7C-C74B-6F5442E41410}"/>
              </a:ext>
            </a:extLst>
          </p:cNvPr>
          <p:cNvSpPr/>
          <p:nvPr/>
        </p:nvSpPr>
        <p:spPr>
          <a:xfrm>
            <a:off x="10948286" y="48804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60</a:t>
            </a: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479BF371-372A-3635-C10B-71438E82BC44}"/>
              </a:ext>
            </a:extLst>
          </p:cNvPr>
          <p:cNvCxnSpPr>
            <a:cxnSpLocks/>
            <a:stCxn id="45" idx="0"/>
            <a:endCxn id="21" idx="2"/>
          </p:cNvCxnSpPr>
          <p:nvPr/>
        </p:nvCxnSpPr>
        <p:spPr>
          <a:xfrm rot="16200000" flipV="1">
            <a:off x="10850219" y="4262756"/>
            <a:ext cx="457903" cy="7774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35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1837824" y="24354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668877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749545" y="466407"/>
            <a:ext cx="576947" cy="33611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175022" y="1402084"/>
            <a:ext cx="576946" cy="14897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154907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2783332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499854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6130623" y="2175149"/>
            <a:ext cx="465304" cy="16902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19827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46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230489" y="1765520"/>
            <a:ext cx="465304" cy="25094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6490475" y="405827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6037524" y="3085710"/>
            <a:ext cx="453202" cy="14919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3957225" y="40629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4768547" y="3313373"/>
            <a:ext cx="457905" cy="10413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170819" y="407038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9971511" y="3351455"/>
            <a:ext cx="465303" cy="9725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921478" y="326543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1660360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1586184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1547053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DD1CBAA-2EC9-1B0B-798F-84BA6AC8AEE0}"/>
              </a:ext>
            </a:extLst>
          </p:cNvPr>
          <p:cNvSpPr/>
          <p:nvPr/>
        </p:nvSpPr>
        <p:spPr>
          <a:xfrm>
            <a:off x="7119804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A288D4-25C6-B4A0-8196-8E26F472CBAC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rot="16200000" flipV="1">
            <a:off x="7086058" y="4334472"/>
            <a:ext cx="477399" cy="6293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C6427057-8F85-12C0-1EE1-D139D1732157}"/>
              </a:ext>
            </a:extLst>
          </p:cNvPr>
          <p:cNvSpPr/>
          <p:nvPr/>
        </p:nvSpPr>
        <p:spPr>
          <a:xfrm>
            <a:off x="8274182" y="40629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ACFC6D7-C5F0-9428-8E79-DE6F94C84C7F}"/>
              </a:ext>
            </a:extLst>
          </p:cNvPr>
          <p:cNvCxnSpPr>
            <a:cxnSpLocks/>
            <a:stCxn id="39" idx="0"/>
            <a:endCxn id="11" idx="2"/>
          </p:cNvCxnSpPr>
          <p:nvPr/>
        </p:nvCxnSpPr>
        <p:spPr>
          <a:xfrm rot="5400000" flipH="1" flipV="1">
            <a:off x="9026891" y="3371985"/>
            <a:ext cx="457904" cy="9240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EEDE0B6F-7282-BDF9-57F6-6C7034C9F0A0}"/>
              </a:ext>
            </a:extLst>
          </p:cNvPr>
          <p:cNvSpPr/>
          <p:nvPr/>
        </p:nvSpPr>
        <p:spPr>
          <a:xfrm>
            <a:off x="3326197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5CD00EC-B98D-BB9C-227D-DC3F9FEF34CF}"/>
              </a:ext>
            </a:extLst>
          </p:cNvPr>
          <p:cNvCxnSpPr>
            <a:cxnSpLocks/>
            <a:stCxn id="43" idx="0"/>
            <a:endCxn id="19" idx="2"/>
          </p:cNvCxnSpPr>
          <p:nvPr/>
        </p:nvCxnSpPr>
        <p:spPr>
          <a:xfrm rot="5400000" flipH="1" flipV="1">
            <a:off x="3924980" y="4335974"/>
            <a:ext cx="472696" cy="6310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6DA33418-2899-6153-E772-A4314FC0EE5A}"/>
              </a:ext>
            </a:extLst>
          </p:cNvPr>
          <p:cNvSpPr/>
          <p:nvPr/>
        </p:nvSpPr>
        <p:spPr>
          <a:xfrm>
            <a:off x="4640158" y="48804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5DCECFE0-3827-5B3A-27DF-BCC4D07A8782}"/>
              </a:ext>
            </a:extLst>
          </p:cNvPr>
          <p:cNvCxnSpPr>
            <a:cxnSpLocks/>
            <a:stCxn id="47" idx="0"/>
            <a:endCxn id="19" idx="2"/>
          </p:cNvCxnSpPr>
          <p:nvPr/>
        </p:nvCxnSpPr>
        <p:spPr>
          <a:xfrm rot="16200000" flipV="1">
            <a:off x="4585659" y="4306324"/>
            <a:ext cx="465301" cy="6829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DE800149-147A-5E7C-C74B-6F5442E41410}"/>
              </a:ext>
            </a:extLst>
          </p:cNvPr>
          <p:cNvSpPr/>
          <p:nvPr/>
        </p:nvSpPr>
        <p:spPr>
          <a:xfrm>
            <a:off x="10948286" y="48804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60</a:t>
            </a: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479BF371-372A-3635-C10B-71438E82BC44}"/>
              </a:ext>
            </a:extLst>
          </p:cNvPr>
          <p:cNvCxnSpPr>
            <a:cxnSpLocks/>
            <a:stCxn id="45" idx="0"/>
            <a:endCxn id="21" idx="2"/>
          </p:cNvCxnSpPr>
          <p:nvPr/>
        </p:nvCxnSpPr>
        <p:spPr>
          <a:xfrm rot="16200000" flipV="1">
            <a:off x="10850219" y="4262756"/>
            <a:ext cx="457903" cy="7774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420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1837824" y="24354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668877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749545" y="466407"/>
            <a:ext cx="576947" cy="33611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175022" y="1402084"/>
            <a:ext cx="576946" cy="14897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154907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2783332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499854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6130623" y="2175149"/>
            <a:ext cx="465304" cy="16902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19827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46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230489" y="1765520"/>
            <a:ext cx="465304" cy="25094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6490475" y="405827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6037524" y="3085710"/>
            <a:ext cx="453202" cy="14919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3957225" y="40629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4768547" y="3313373"/>
            <a:ext cx="457905" cy="10413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170819" y="407038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9971511" y="3351455"/>
            <a:ext cx="465303" cy="9725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921478" y="326543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1660360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1586184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1547053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DD1CBAA-2EC9-1B0B-798F-84BA6AC8AEE0}"/>
              </a:ext>
            </a:extLst>
          </p:cNvPr>
          <p:cNvSpPr/>
          <p:nvPr/>
        </p:nvSpPr>
        <p:spPr>
          <a:xfrm>
            <a:off x="7119804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A288D4-25C6-B4A0-8196-8E26F472CBAC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rot="16200000" flipV="1">
            <a:off x="7086058" y="4334472"/>
            <a:ext cx="477399" cy="6293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C6427057-8F85-12C0-1EE1-D139D1732157}"/>
              </a:ext>
            </a:extLst>
          </p:cNvPr>
          <p:cNvSpPr/>
          <p:nvPr/>
        </p:nvSpPr>
        <p:spPr>
          <a:xfrm>
            <a:off x="8274182" y="40629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ACFC6D7-C5F0-9428-8E79-DE6F94C84C7F}"/>
              </a:ext>
            </a:extLst>
          </p:cNvPr>
          <p:cNvCxnSpPr>
            <a:cxnSpLocks/>
            <a:stCxn id="39" idx="0"/>
            <a:endCxn id="11" idx="2"/>
          </p:cNvCxnSpPr>
          <p:nvPr/>
        </p:nvCxnSpPr>
        <p:spPr>
          <a:xfrm rot="5400000" flipH="1" flipV="1">
            <a:off x="9026891" y="3371985"/>
            <a:ext cx="457904" cy="9240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EEDE0B6F-7282-BDF9-57F6-6C7034C9F0A0}"/>
              </a:ext>
            </a:extLst>
          </p:cNvPr>
          <p:cNvSpPr/>
          <p:nvPr/>
        </p:nvSpPr>
        <p:spPr>
          <a:xfrm>
            <a:off x="3326197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5CD00EC-B98D-BB9C-227D-DC3F9FEF34CF}"/>
              </a:ext>
            </a:extLst>
          </p:cNvPr>
          <p:cNvCxnSpPr>
            <a:cxnSpLocks/>
            <a:stCxn id="43" idx="0"/>
            <a:endCxn id="19" idx="2"/>
          </p:cNvCxnSpPr>
          <p:nvPr/>
        </p:nvCxnSpPr>
        <p:spPr>
          <a:xfrm rot="5400000" flipH="1" flipV="1">
            <a:off x="3924980" y="4335974"/>
            <a:ext cx="472696" cy="6310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6DA33418-2899-6153-E772-A4314FC0EE5A}"/>
              </a:ext>
            </a:extLst>
          </p:cNvPr>
          <p:cNvSpPr/>
          <p:nvPr/>
        </p:nvSpPr>
        <p:spPr>
          <a:xfrm>
            <a:off x="4640158" y="4880441"/>
            <a:ext cx="1039233" cy="352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5DCECFE0-3827-5B3A-27DF-BCC4D07A8782}"/>
              </a:ext>
            </a:extLst>
          </p:cNvPr>
          <p:cNvCxnSpPr>
            <a:cxnSpLocks/>
            <a:stCxn id="47" idx="0"/>
            <a:endCxn id="19" idx="2"/>
          </p:cNvCxnSpPr>
          <p:nvPr/>
        </p:nvCxnSpPr>
        <p:spPr>
          <a:xfrm rot="16200000" flipV="1">
            <a:off x="4585659" y="4306324"/>
            <a:ext cx="465301" cy="6829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DE800149-147A-5E7C-C74B-6F5442E41410}"/>
              </a:ext>
            </a:extLst>
          </p:cNvPr>
          <p:cNvSpPr/>
          <p:nvPr/>
        </p:nvSpPr>
        <p:spPr>
          <a:xfrm>
            <a:off x="10948286" y="48804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60</a:t>
            </a: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479BF371-372A-3635-C10B-71438E82BC44}"/>
              </a:ext>
            </a:extLst>
          </p:cNvPr>
          <p:cNvCxnSpPr>
            <a:cxnSpLocks/>
            <a:stCxn id="45" idx="0"/>
            <a:endCxn id="21" idx="2"/>
          </p:cNvCxnSpPr>
          <p:nvPr/>
        </p:nvCxnSpPr>
        <p:spPr>
          <a:xfrm rot="16200000" flipV="1">
            <a:off x="10850219" y="4262756"/>
            <a:ext cx="457903" cy="7774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087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1837824" y="24354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668877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749545" y="466407"/>
            <a:ext cx="576947" cy="33611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175022" y="1402084"/>
            <a:ext cx="576946" cy="14897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154907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2783332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499854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6130623" y="2175149"/>
            <a:ext cx="465304" cy="16902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19827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46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230489" y="1765520"/>
            <a:ext cx="465304" cy="25094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6490475" y="405827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6037524" y="3085710"/>
            <a:ext cx="453202" cy="14919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3957225" y="40629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4768547" y="3313373"/>
            <a:ext cx="457905" cy="10413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170819" y="407038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9971511" y="3351455"/>
            <a:ext cx="465303" cy="9725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921478" y="326543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1660360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1586184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1547053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DD1CBAA-2EC9-1B0B-798F-84BA6AC8AEE0}"/>
              </a:ext>
            </a:extLst>
          </p:cNvPr>
          <p:cNvSpPr/>
          <p:nvPr/>
        </p:nvSpPr>
        <p:spPr>
          <a:xfrm>
            <a:off x="7119804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A288D4-25C6-B4A0-8196-8E26F472CBAC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rot="16200000" flipV="1">
            <a:off x="7086058" y="4334472"/>
            <a:ext cx="477399" cy="6293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C6427057-8F85-12C0-1EE1-D139D1732157}"/>
              </a:ext>
            </a:extLst>
          </p:cNvPr>
          <p:cNvSpPr/>
          <p:nvPr/>
        </p:nvSpPr>
        <p:spPr>
          <a:xfrm>
            <a:off x="8274182" y="40629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ACFC6D7-C5F0-9428-8E79-DE6F94C84C7F}"/>
              </a:ext>
            </a:extLst>
          </p:cNvPr>
          <p:cNvCxnSpPr>
            <a:cxnSpLocks/>
            <a:stCxn id="39" idx="0"/>
            <a:endCxn id="11" idx="2"/>
          </p:cNvCxnSpPr>
          <p:nvPr/>
        </p:nvCxnSpPr>
        <p:spPr>
          <a:xfrm rot="5400000" flipH="1" flipV="1">
            <a:off x="9026891" y="3371985"/>
            <a:ext cx="457904" cy="9240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EEDE0B6F-7282-BDF9-57F6-6C7034C9F0A0}"/>
              </a:ext>
            </a:extLst>
          </p:cNvPr>
          <p:cNvSpPr/>
          <p:nvPr/>
        </p:nvSpPr>
        <p:spPr>
          <a:xfrm>
            <a:off x="3326197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5CD00EC-B98D-BB9C-227D-DC3F9FEF34CF}"/>
              </a:ext>
            </a:extLst>
          </p:cNvPr>
          <p:cNvCxnSpPr>
            <a:cxnSpLocks/>
            <a:stCxn id="43" idx="0"/>
            <a:endCxn id="19" idx="2"/>
          </p:cNvCxnSpPr>
          <p:nvPr/>
        </p:nvCxnSpPr>
        <p:spPr>
          <a:xfrm rot="5400000" flipH="1" flipV="1">
            <a:off x="3924980" y="4335974"/>
            <a:ext cx="472696" cy="6310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DE800149-147A-5E7C-C74B-6F5442E41410}"/>
              </a:ext>
            </a:extLst>
          </p:cNvPr>
          <p:cNvSpPr/>
          <p:nvPr/>
        </p:nvSpPr>
        <p:spPr>
          <a:xfrm>
            <a:off x="10948286" y="48804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60</a:t>
            </a: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479BF371-372A-3635-C10B-71438E82BC44}"/>
              </a:ext>
            </a:extLst>
          </p:cNvPr>
          <p:cNvCxnSpPr>
            <a:cxnSpLocks/>
            <a:stCxn id="45" idx="0"/>
            <a:endCxn id="21" idx="2"/>
          </p:cNvCxnSpPr>
          <p:nvPr/>
        </p:nvCxnSpPr>
        <p:spPr>
          <a:xfrm rot="16200000" flipV="1">
            <a:off x="10850219" y="4262756"/>
            <a:ext cx="457903" cy="7774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380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1837824" y="24354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668877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749545" y="466407"/>
            <a:ext cx="576947" cy="33611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175022" y="1402084"/>
            <a:ext cx="576946" cy="14897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154907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2783332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499854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6130623" y="2175149"/>
            <a:ext cx="465304" cy="16902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19827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46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230489" y="1765520"/>
            <a:ext cx="465304" cy="25094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6490475" y="405827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6037524" y="3085710"/>
            <a:ext cx="453202" cy="14919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3957225" y="40629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4768547" y="3313373"/>
            <a:ext cx="457905" cy="10413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170819" y="407038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9971511" y="3351455"/>
            <a:ext cx="465303" cy="9725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921478" y="326543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1660360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1586184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1547053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DD1CBAA-2EC9-1B0B-798F-84BA6AC8AEE0}"/>
              </a:ext>
            </a:extLst>
          </p:cNvPr>
          <p:cNvSpPr/>
          <p:nvPr/>
        </p:nvSpPr>
        <p:spPr>
          <a:xfrm>
            <a:off x="7119804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A288D4-25C6-B4A0-8196-8E26F472CBAC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rot="16200000" flipV="1">
            <a:off x="7086058" y="4334472"/>
            <a:ext cx="477399" cy="6293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C6427057-8F85-12C0-1EE1-D139D1732157}"/>
              </a:ext>
            </a:extLst>
          </p:cNvPr>
          <p:cNvSpPr/>
          <p:nvPr/>
        </p:nvSpPr>
        <p:spPr>
          <a:xfrm>
            <a:off x="8274182" y="40629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ACFC6D7-C5F0-9428-8E79-DE6F94C84C7F}"/>
              </a:ext>
            </a:extLst>
          </p:cNvPr>
          <p:cNvCxnSpPr>
            <a:cxnSpLocks/>
            <a:stCxn id="39" idx="0"/>
            <a:endCxn id="11" idx="2"/>
          </p:cNvCxnSpPr>
          <p:nvPr/>
        </p:nvCxnSpPr>
        <p:spPr>
          <a:xfrm rot="5400000" flipH="1" flipV="1">
            <a:off x="9026891" y="3371985"/>
            <a:ext cx="457904" cy="9240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EEDE0B6F-7282-BDF9-57F6-6C7034C9F0A0}"/>
              </a:ext>
            </a:extLst>
          </p:cNvPr>
          <p:cNvSpPr/>
          <p:nvPr/>
        </p:nvSpPr>
        <p:spPr>
          <a:xfrm>
            <a:off x="3326197" y="4887836"/>
            <a:ext cx="1039233" cy="352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5CD00EC-B98D-BB9C-227D-DC3F9FEF34CF}"/>
              </a:ext>
            </a:extLst>
          </p:cNvPr>
          <p:cNvCxnSpPr>
            <a:cxnSpLocks/>
            <a:stCxn id="43" idx="0"/>
            <a:endCxn id="19" idx="2"/>
          </p:cNvCxnSpPr>
          <p:nvPr/>
        </p:nvCxnSpPr>
        <p:spPr>
          <a:xfrm rot="5400000" flipH="1" flipV="1">
            <a:off x="3924980" y="4335974"/>
            <a:ext cx="472696" cy="6310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DE800149-147A-5E7C-C74B-6F5442E41410}"/>
              </a:ext>
            </a:extLst>
          </p:cNvPr>
          <p:cNvSpPr/>
          <p:nvPr/>
        </p:nvSpPr>
        <p:spPr>
          <a:xfrm>
            <a:off x="10948286" y="48804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60</a:t>
            </a: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479BF371-372A-3635-C10B-71438E82BC44}"/>
              </a:ext>
            </a:extLst>
          </p:cNvPr>
          <p:cNvCxnSpPr>
            <a:cxnSpLocks/>
            <a:stCxn id="45" idx="0"/>
            <a:endCxn id="21" idx="2"/>
          </p:cNvCxnSpPr>
          <p:nvPr/>
        </p:nvCxnSpPr>
        <p:spPr>
          <a:xfrm rot="16200000" flipV="1">
            <a:off x="10850219" y="4262756"/>
            <a:ext cx="457903" cy="7774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9760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1837824" y="243545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6688777" y="2435457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749545" y="466407"/>
            <a:ext cx="576947" cy="33611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175022" y="1402084"/>
            <a:ext cx="576946" cy="14897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154907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2783332" y="2361726"/>
            <a:ext cx="465303" cy="1317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4998540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6130623" y="2175149"/>
            <a:ext cx="465304" cy="16902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198271" y="325291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46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230489" y="1765520"/>
            <a:ext cx="465304" cy="25094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47062C-296C-346D-FCB3-CD9D9DF47601}"/>
              </a:ext>
            </a:extLst>
          </p:cNvPr>
          <p:cNvSpPr/>
          <p:nvPr/>
        </p:nvSpPr>
        <p:spPr>
          <a:xfrm>
            <a:off x="6490475" y="405827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BCCCBE8-F81D-20FD-2405-2DF604B57946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6037524" y="3085710"/>
            <a:ext cx="453202" cy="14919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ED3FBF-E83A-1743-0796-1E1F6789CE82}"/>
              </a:ext>
            </a:extLst>
          </p:cNvPr>
          <p:cNvSpPr/>
          <p:nvPr/>
        </p:nvSpPr>
        <p:spPr>
          <a:xfrm>
            <a:off x="3957225" y="406298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EEC6807-281A-A18C-5FFC-3C02410AC466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rot="5400000" flipH="1" flipV="1">
            <a:off x="4768547" y="3313373"/>
            <a:ext cx="457905" cy="10413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22287A-342D-9FA7-B3D7-0C7481CDD80D}"/>
              </a:ext>
            </a:extLst>
          </p:cNvPr>
          <p:cNvSpPr/>
          <p:nvPr/>
        </p:nvSpPr>
        <p:spPr>
          <a:xfrm>
            <a:off x="10170819" y="407038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3BB7CB6-AFA7-F0B1-9DEA-324B0ECB9B4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rot="16200000" flipV="1">
            <a:off x="9971511" y="3351455"/>
            <a:ext cx="465303" cy="9725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9E9F8EE-9A68-451D-ABC3-6A26A247EB1B}"/>
              </a:ext>
            </a:extLst>
          </p:cNvPr>
          <p:cNvSpPr/>
          <p:nvPr/>
        </p:nvSpPr>
        <p:spPr>
          <a:xfrm>
            <a:off x="921478" y="3265433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0716430B-4C29-C056-B72E-8815E88AD9E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rot="5400000" flipH="1" flipV="1">
            <a:off x="1660360" y="2568352"/>
            <a:ext cx="477817" cy="9163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6672431-5663-CD58-AD1E-43FC432FBA83}"/>
              </a:ext>
            </a:extLst>
          </p:cNvPr>
          <p:cNvSpPr/>
          <p:nvPr/>
        </p:nvSpPr>
        <p:spPr>
          <a:xfrm>
            <a:off x="1586184" y="40703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D937A602-61C7-004F-4B6D-5E5A246A41A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rot="16200000" flipV="1">
            <a:off x="1547053" y="3511633"/>
            <a:ext cx="452790" cy="6647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DD1CBAA-2EC9-1B0B-798F-84BA6AC8AEE0}"/>
              </a:ext>
            </a:extLst>
          </p:cNvPr>
          <p:cNvSpPr/>
          <p:nvPr/>
        </p:nvSpPr>
        <p:spPr>
          <a:xfrm>
            <a:off x="7119804" y="488783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A288D4-25C6-B4A0-8196-8E26F472CBAC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rot="16200000" flipV="1">
            <a:off x="7086058" y="4334472"/>
            <a:ext cx="477399" cy="6293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C6427057-8F85-12C0-1EE1-D139D1732157}"/>
              </a:ext>
            </a:extLst>
          </p:cNvPr>
          <p:cNvSpPr/>
          <p:nvPr/>
        </p:nvSpPr>
        <p:spPr>
          <a:xfrm>
            <a:off x="8274182" y="406298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ACFC6D7-C5F0-9428-8E79-DE6F94C84C7F}"/>
              </a:ext>
            </a:extLst>
          </p:cNvPr>
          <p:cNvCxnSpPr>
            <a:cxnSpLocks/>
            <a:stCxn id="39" idx="0"/>
            <a:endCxn id="11" idx="2"/>
          </p:cNvCxnSpPr>
          <p:nvPr/>
        </p:nvCxnSpPr>
        <p:spPr>
          <a:xfrm rot="5400000" flipH="1" flipV="1">
            <a:off x="9026891" y="3371985"/>
            <a:ext cx="457904" cy="9240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DE800149-147A-5E7C-C74B-6F5442E41410}"/>
              </a:ext>
            </a:extLst>
          </p:cNvPr>
          <p:cNvSpPr/>
          <p:nvPr/>
        </p:nvSpPr>
        <p:spPr>
          <a:xfrm>
            <a:off x="10948286" y="488044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60</a:t>
            </a: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479BF371-372A-3635-C10B-71438E82BC44}"/>
              </a:ext>
            </a:extLst>
          </p:cNvPr>
          <p:cNvCxnSpPr>
            <a:cxnSpLocks/>
            <a:stCxn id="45" idx="0"/>
            <a:endCxn id="21" idx="2"/>
          </p:cNvCxnSpPr>
          <p:nvPr/>
        </p:nvCxnSpPr>
        <p:spPr>
          <a:xfrm rot="16200000" flipV="1">
            <a:off x="10850219" y="4262756"/>
            <a:ext cx="457903" cy="7774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407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2C0DA-E740-95E9-D65B-5DF0B4DE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f) Imprima os elementos percorrendo a árvore em </a:t>
            </a:r>
            <a:r>
              <a:rPr lang="pt-BR" dirty="0" err="1"/>
              <a:t>Pré</a:t>
            </a:r>
            <a:r>
              <a:rPr lang="pt-BR" dirty="0"/>
              <a:t>-Ordem;</a:t>
            </a:r>
            <a:br>
              <a:rPr lang="pt-BR" dirty="0"/>
            </a:br>
            <a:br>
              <a:rPr lang="pt-BR" dirty="0"/>
            </a:br>
            <a:r>
              <a:rPr lang="pt-BR" dirty="0">
                <a:solidFill>
                  <a:srgbClr val="FF0000"/>
                </a:solidFill>
              </a:rPr>
              <a:t>20 14 6 3 1 5 12 9 13 18 15 38 25 23 48 45 46 50 60</a:t>
            </a:r>
            <a:br>
              <a:rPr lang="pt-BR" dirty="0"/>
            </a:b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100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2C0DA-E740-95E9-D65B-5DF0B4DE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g) Imprima os elementos percorrendo a árvore em </a:t>
            </a:r>
            <a:r>
              <a:rPr lang="pt-BR" dirty="0" err="1"/>
              <a:t>In-ordem</a:t>
            </a:r>
            <a:r>
              <a:rPr lang="pt-BR" dirty="0"/>
              <a:t>;</a:t>
            </a:r>
            <a:br>
              <a:rPr lang="pt-BR" dirty="0"/>
            </a:br>
            <a:br>
              <a:rPr lang="pt-BR" dirty="0"/>
            </a:br>
            <a:r>
              <a:rPr lang="pt-BR" dirty="0">
                <a:solidFill>
                  <a:srgbClr val="FF0000"/>
                </a:solidFill>
              </a:rPr>
              <a:t>1 3 5 6 9 12 13 14 15 18 20 23 25 38 45 46 48 50 60</a:t>
            </a:r>
            <a:br>
              <a:rPr lang="pt-BR" dirty="0"/>
            </a:b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381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2C0DA-E740-95E9-D65B-5DF0B4DE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h) Imprima os elementos percorrendo a árvore em Pós-ordem;</a:t>
            </a:r>
            <a:br>
              <a:rPr lang="pt-BR" dirty="0"/>
            </a:br>
            <a:br>
              <a:rPr lang="pt-BR" dirty="0"/>
            </a:br>
            <a:r>
              <a:rPr lang="pt-BR" dirty="0">
                <a:solidFill>
                  <a:srgbClr val="FF0000"/>
                </a:solidFill>
              </a:rPr>
              <a:t>1 5 3 9 13 12 6 15 18 14 23 25 46 45 60 50 48 38 20</a:t>
            </a:r>
            <a:br>
              <a:rPr lang="pt-BR" dirty="0"/>
            </a:b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7366683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513976" y="1063131"/>
            <a:ext cx="576945" cy="21677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9404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7366683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513976" y="1063131"/>
            <a:ext cx="576945" cy="21677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7626525A-514D-3CC5-7A72-F30809FD61F3}"/>
              </a:ext>
            </a:extLst>
          </p:cNvPr>
          <p:cNvSpPr/>
          <p:nvPr/>
        </p:nvSpPr>
        <p:spPr>
          <a:xfrm>
            <a:off x="4111456" y="336456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332F2E2E-7690-1033-D5DE-4775B7CB03D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3839896" y="2573383"/>
            <a:ext cx="576946" cy="10054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5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244088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8192262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051078" y="767938"/>
            <a:ext cx="576945" cy="27580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926765" y="650342"/>
            <a:ext cx="576945" cy="299328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629386" y="336456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266281" y="2481838"/>
            <a:ext cx="576946" cy="11884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6838460" y="3364560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7746505" y="2399186"/>
            <a:ext cx="576946" cy="13538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62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244088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8192262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051078" y="767938"/>
            <a:ext cx="576945" cy="27580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926765" y="650342"/>
            <a:ext cx="576945" cy="299328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357578" y="325292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186197" y="2561923"/>
            <a:ext cx="465307" cy="9166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7523383" y="325292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8144786" y="2685829"/>
            <a:ext cx="465307" cy="6688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6695620" y="4020517"/>
            <a:ext cx="1039233" cy="3521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rot="5400000" flipH="1" flipV="1">
            <a:off x="7421399" y="3398917"/>
            <a:ext cx="415438" cy="8277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9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244088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8192262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051078" y="767938"/>
            <a:ext cx="576945" cy="27580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6926765" y="650342"/>
            <a:ext cx="576945" cy="299328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0892AA-59F3-B06D-172C-7DACC8F6F236}"/>
              </a:ext>
            </a:extLst>
          </p:cNvPr>
          <p:cNvSpPr/>
          <p:nvPr/>
        </p:nvSpPr>
        <p:spPr>
          <a:xfrm>
            <a:off x="3357578" y="325292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E12C221-B102-27C0-C29F-287FA6111B31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186197" y="2561923"/>
            <a:ext cx="465307" cy="9166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D474-CBCF-19EA-8132-9A84CF703BF1}"/>
              </a:ext>
            </a:extLst>
          </p:cNvPr>
          <p:cNvSpPr/>
          <p:nvPr/>
        </p:nvSpPr>
        <p:spPr>
          <a:xfrm>
            <a:off x="7215237" y="325292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128858D-D202-6462-FD61-46D563303FB9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7990713" y="2531756"/>
            <a:ext cx="465307" cy="9770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D67CAB-E925-94F7-9BA9-8E3427F5B386}"/>
              </a:ext>
            </a:extLst>
          </p:cNvPr>
          <p:cNvSpPr/>
          <p:nvPr/>
        </p:nvSpPr>
        <p:spPr>
          <a:xfrm>
            <a:off x="9231495" y="3252921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E0673DF-10F5-DA7D-E3CE-FE6322194833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rot="16200000" flipV="1">
            <a:off x="8998843" y="2500651"/>
            <a:ext cx="465307" cy="10392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453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728</Words>
  <Application>Microsoft Office PowerPoint</Application>
  <PresentationFormat>Widescreen</PresentationFormat>
  <Paragraphs>500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Tema do Office</vt:lpstr>
      <vt:lpstr>a) Insira os seguintes elementos em uma árvore AVL: 15, 6, 12, 9, 14, 13, 25, 18,20, 23, 5, 3, 1, 38, 45, 50, 48, 46, 60. Lembrem-se que ao inserir precisam verificar se a árvore continua balanceada após cada inserção;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b) Qual a altura da árvore? 4</vt:lpstr>
      <vt:lpstr>c) Quantos e quais são os nós internos da árvore? 9</vt:lpstr>
      <vt:lpstr>Apresentação do PowerPoint</vt:lpstr>
      <vt:lpstr>d) Quantos e quais são os nós folhas da árvore? 9</vt:lpstr>
      <vt:lpstr>Apresentação do PowerPoint</vt:lpstr>
      <vt:lpstr>e) Faça o passo a passo para remover os seguintes elementos da árvore: 23, 3, 48,15, 13. Lembrem-se que ao remover precisam verificar se a árvore continua balanceada após cada remoção;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f) Imprima os elementos percorrendo a árvore em Pré-Ordem;  20 14 6 3 1 5 12 9 13 18 15 38 25 23 48 45 46 50 60 </vt:lpstr>
      <vt:lpstr>g) Imprima os elementos percorrendo a árvore em In-ordem;  1 3 5 6 9 12 13 14 15 18 20 23 25 38 45 46 48 50 60 </vt:lpstr>
      <vt:lpstr>h) Imprima os elementos percorrendo a árvore em Pós-ordem;  1 5 3 9 13 12 6 15 18 14 23 25 46 45 60 50 48 38 20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a) Insira os seguintes elementos em uma árvore binária de busca: 15, 6, 12, 5, 29, 27, 44, 51, 2, 63, 23, 38;</dc:title>
  <dc:creator>Rafael Rodrigues</dc:creator>
  <cp:lastModifiedBy>Rafael Rodrigues</cp:lastModifiedBy>
  <cp:revision>1</cp:revision>
  <dcterms:created xsi:type="dcterms:W3CDTF">2022-05-10T18:58:40Z</dcterms:created>
  <dcterms:modified xsi:type="dcterms:W3CDTF">2022-05-27T13:08:23Z</dcterms:modified>
</cp:coreProperties>
</file>