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3" r:id="rId14"/>
    <p:sldId id="274" r:id="rId15"/>
    <p:sldId id="275" r:id="rId16"/>
    <p:sldId id="276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Rodrigues" userId="a65fd790514a2fed" providerId="LiveId" clId="{C7427CF3-970B-4696-8BB5-EA5555D74414}"/>
    <pc:docChg chg="addSld modSld sldOrd">
      <pc:chgData name="Rafael Rodrigues" userId="a65fd790514a2fed" providerId="LiveId" clId="{C7427CF3-970B-4696-8BB5-EA5555D74414}" dt="2022-05-12T19:04:07.594" v="51" actId="1076"/>
      <pc:docMkLst>
        <pc:docMk/>
      </pc:docMkLst>
      <pc:sldChg chg="modSp mod">
        <pc:chgData name="Rafael Rodrigues" userId="a65fd790514a2fed" providerId="LiveId" clId="{C7427CF3-970B-4696-8BB5-EA5555D74414}" dt="2022-05-11T00:39:08.338" v="3" actId="14100"/>
        <pc:sldMkLst>
          <pc:docMk/>
          <pc:sldMk cId="2895203815" sldId="256"/>
        </pc:sldMkLst>
        <pc:cxnChg chg="mod">
          <ac:chgData name="Rafael Rodrigues" userId="a65fd790514a2fed" providerId="LiveId" clId="{C7427CF3-970B-4696-8BB5-EA5555D74414}" dt="2022-05-11T00:39:08.338" v="3" actId="14100"/>
          <ac:cxnSpMkLst>
            <pc:docMk/>
            <pc:sldMk cId="2895203815" sldId="256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54.368" v="17" actId="14100"/>
        <pc:sldMkLst>
          <pc:docMk/>
          <pc:sldMk cId="4161709879" sldId="263"/>
        </pc:sldMkLst>
        <pc:cxnChg chg="mod">
          <ac:chgData name="Rafael Rodrigues" userId="a65fd790514a2fed" providerId="LiveId" clId="{C7427CF3-970B-4696-8BB5-EA5555D74414}" dt="2022-05-11T00:39:54.368" v="17" actId="14100"/>
          <ac:cxnSpMkLst>
            <pc:docMk/>
            <pc:sldMk cId="4161709879" sldId="263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13.217" v="6" actId="1036"/>
        <pc:sldMkLst>
          <pc:docMk/>
          <pc:sldMk cId="3958023745" sldId="264"/>
        </pc:sldMkLst>
        <pc:cxnChg chg="mod">
          <ac:chgData name="Rafael Rodrigues" userId="a65fd790514a2fed" providerId="LiveId" clId="{C7427CF3-970B-4696-8BB5-EA5555D74414}" dt="2022-05-11T00:39:13.217" v="6" actId="1036"/>
          <ac:cxnSpMkLst>
            <pc:docMk/>
            <pc:sldMk cId="3958023745" sldId="264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19.828" v="7" actId="14100"/>
        <pc:sldMkLst>
          <pc:docMk/>
          <pc:sldMk cId="3400432063" sldId="265"/>
        </pc:sldMkLst>
        <pc:cxnChg chg="mod">
          <ac:chgData name="Rafael Rodrigues" userId="a65fd790514a2fed" providerId="LiveId" clId="{C7427CF3-970B-4696-8BB5-EA5555D74414}" dt="2022-05-11T00:39:19.828" v="7" actId="14100"/>
          <ac:cxnSpMkLst>
            <pc:docMk/>
            <pc:sldMk cId="3400432063" sldId="265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22.464" v="8" actId="14100"/>
        <pc:sldMkLst>
          <pc:docMk/>
          <pc:sldMk cId="1874773528" sldId="266"/>
        </pc:sldMkLst>
        <pc:cxnChg chg="mod">
          <ac:chgData name="Rafael Rodrigues" userId="a65fd790514a2fed" providerId="LiveId" clId="{C7427CF3-970B-4696-8BB5-EA5555D74414}" dt="2022-05-11T00:39:22.464" v="8" actId="14100"/>
          <ac:cxnSpMkLst>
            <pc:docMk/>
            <pc:sldMk cId="1874773528" sldId="266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24.707" v="9" actId="14100"/>
        <pc:sldMkLst>
          <pc:docMk/>
          <pc:sldMk cId="488090687" sldId="267"/>
        </pc:sldMkLst>
        <pc:cxnChg chg="mod">
          <ac:chgData name="Rafael Rodrigues" userId="a65fd790514a2fed" providerId="LiveId" clId="{C7427CF3-970B-4696-8BB5-EA5555D74414}" dt="2022-05-11T00:39:24.707" v="9" actId="14100"/>
          <ac:cxnSpMkLst>
            <pc:docMk/>
            <pc:sldMk cId="488090687" sldId="267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27.234" v="10" actId="14100"/>
        <pc:sldMkLst>
          <pc:docMk/>
          <pc:sldMk cId="3978072309" sldId="268"/>
        </pc:sldMkLst>
        <pc:cxnChg chg="mod">
          <ac:chgData name="Rafael Rodrigues" userId="a65fd790514a2fed" providerId="LiveId" clId="{C7427CF3-970B-4696-8BB5-EA5555D74414}" dt="2022-05-11T00:39:27.234" v="10" actId="14100"/>
          <ac:cxnSpMkLst>
            <pc:docMk/>
            <pc:sldMk cId="3978072309" sldId="268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34.298" v="12" actId="14100"/>
        <pc:sldMkLst>
          <pc:docMk/>
          <pc:sldMk cId="2405469570" sldId="269"/>
        </pc:sldMkLst>
        <pc:cxnChg chg="mod">
          <ac:chgData name="Rafael Rodrigues" userId="a65fd790514a2fed" providerId="LiveId" clId="{C7427CF3-970B-4696-8BB5-EA5555D74414}" dt="2022-05-11T00:39:34.298" v="12" actId="14100"/>
          <ac:cxnSpMkLst>
            <pc:docMk/>
            <pc:sldMk cId="2405469570" sldId="269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37.637" v="13" actId="14100"/>
        <pc:sldMkLst>
          <pc:docMk/>
          <pc:sldMk cId="1544652096" sldId="270"/>
        </pc:sldMkLst>
        <pc:cxnChg chg="mod">
          <ac:chgData name="Rafael Rodrigues" userId="a65fd790514a2fed" providerId="LiveId" clId="{C7427CF3-970B-4696-8BB5-EA5555D74414}" dt="2022-05-11T00:39:37.637" v="13" actId="14100"/>
          <ac:cxnSpMkLst>
            <pc:docMk/>
            <pc:sldMk cId="1544652096" sldId="270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48.944" v="14" actId="14100"/>
        <pc:sldMkLst>
          <pc:docMk/>
          <pc:sldMk cId="3624693198" sldId="271"/>
        </pc:sldMkLst>
        <pc:cxnChg chg="mod">
          <ac:chgData name="Rafael Rodrigues" userId="a65fd790514a2fed" providerId="LiveId" clId="{C7427CF3-970B-4696-8BB5-EA5555D74414}" dt="2022-05-11T00:39:48.944" v="14" actId="14100"/>
          <ac:cxnSpMkLst>
            <pc:docMk/>
            <pc:sldMk cId="3624693198" sldId="271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50.999" v="15" actId="14100"/>
        <pc:sldMkLst>
          <pc:docMk/>
          <pc:sldMk cId="2190414060" sldId="272"/>
        </pc:sldMkLst>
        <pc:cxnChg chg="mod">
          <ac:chgData name="Rafael Rodrigues" userId="a65fd790514a2fed" providerId="LiveId" clId="{C7427CF3-970B-4696-8BB5-EA5555D74414}" dt="2022-05-11T00:39:50.999" v="15" actId="14100"/>
          <ac:cxnSpMkLst>
            <pc:docMk/>
            <pc:sldMk cId="2190414060" sldId="272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52.753" v="16" actId="14100"/>
        <pc:sldMkLst>
          <pc:docMk/>
          <pc:sldMk cId="1057032919" sldId="273"/>
        </pc:sldMkLst>
        <pc:cxnChg chg="mod">
          <ac:chgData name="Rafael Rodrigues" userId="a65fd790514a2fed" providerId="LiveId" clId="{C7427CF3-970B-4696-8BB5-EA5555D74414}" dt="2022-05-11T00:39:52.753" v="16" actId="14100"/>
          <ac:cxnSpMkLst>
            <pc:docMk/>
            <pc:sldMk cId="1057032919" sldId="273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57.441" v="18" actId="14100"/>
        <pc:sldMkLst>
          <pc:docMk/>
          <pc:sldMk cId="1181300698" sldId="275"/>
        </pc:sldMkLst>
        <pc:cxnChg chg="mod">
          <ac:chgData name="Rafael Rodrigues" userId="a65fd790514a2fed" providerId="LiveId" clId="{C7427CF3-970B-4696-8BB5-EA5555D74414}" dt="2022-05-11T00:39:57.441" v="18" actId="14100"/>
          <ac:cxnSpMkLst>
            <pc:docMk/>
            <pc:sldMk cId="1181300698" sldId="275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9:59.278" v="19" actId="14100"/>
        <pc:sldMkLst>
          <pc:docMk/>
          <pc:sldMk cId="4096149569" sldId="276"/>
        </pc:sldMkLst>
        <pc:cxnChg chg="mod">
          <ac:chgData name="Rafael Rodrigues" userId="a65fd790514a2fed" providerId="LiveId" clId="{C7427CF3-970B-4696-8BB5-EA5555D74414}" dt="2022-05-11T00:39:59.278" v="19" actId="14100"/>
          <ac:cxnSpMkLst>
            <pc:docMk/>
            <pc:sldMk cId="4096149569" sldId="276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40:00.851" v="20" actId="14100"/>
        <pc:sldMkLst>
          <pc:docMk/>
          <pc:sldMk cId="3536879321" sldId="278"/>
        </pc:sldMkLst>
        <pc:cxnChg chg="mod">
          <ac:chgData name="Rafael Rodrigues" userId="a65fd790514a2fed" providerId="LiveId" clId="{C7427CF3-970B-4696-8BB5-EA5555D74414}" dt="2022-05-11T00:40:00.851" v="20" actId="14100"/>
          <ac:cxnSpMkLst>
            <pc:docMk/>
            <pc:sldMk cId="3536879321" sldId="278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40:02.366" v="21" actId="14100"/>
        <pc:sldMkLst>
          <pc:docMk/>
          <pc:sldMk cId="3515622990" sldId="279"/>
        </pc:sldMkLst>
        <pc:cxnChg chg="mod">
          <ac:chgData name="Rafael Rodrigues" userId="a65fd790514a2fed" providerId="LiveId" clId="{C7427CF3-970B-4696-8BB5-EA5555D74414}" dt="2022-05-11T00:40:02.366" v="21" actId="14100"/>
          <ac:cxnSpMkLst>
            <pc:docMk/>
            <pc:sldMk cId="3515622990" sldId="279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30:11.356" v="2" actId="20577"/>
        <pc:sldMkLst>
          <pc:docMk/>
          <pc:sldMk cId="2325614676" sldId="282"/>
        </pc:sldMkLst>
        <pc:spChg chg="mod">
          <ac:chgData name="Rafael Rodrigues" userId="a65fd790514a2fed" providerId="LiveId" clId="{C7427CF3-970B-4696-8BB5-EA5555D74414}" dt="2022-05-11T00:30:11.356" v="2" actId="20577"/>
          <ac:spMkLst>
            <pc:docMk/>
            <pc:sldMk cId="2325614676" sldId="282"/>
            <ac:spMk id="2" creationId="{AB3BB608-58E3-C2A2-4BC9-01FD04DA4C25}"/>
          </ac:spMkLst>
        </pc:spChg>
      </pc:sldChg>
      <pc:sldChg chg="modSp mod">
        <pc:chgData name="Rafael Rodrigues" userId="a65fd790514a2fed" providerId="LiveId" clId="{C7427CF3-970B-4696-8BB5-EA5555D74414}" dt="2022-05-11T00:40:08.160" v="22" actId="14100"/>
        <pc:sldMkLst>
          <pc:docMk/>
          <pc:sldMk cId="3600169685" sldId="283"/>
        </pc:sldMkLst>
        <pc:spChg chg="mod">
          <ac:chgData name="Rafael Rodrigues" userId="a65fd790514a2fed" providerId="LiveId" clId="{C7427CF3-970B-4696-8BB5-EA5555D74414}" dt="2022-05-11T00:30:06.488" v="0" actId="13822"/>
          <ac:spMkLst>
            <pc:docMk/>
            <pc:sldMk cId="3600169685" sldId="283"/>
            <ac:spMk id="7" creationId="{30DD7359-E87D-4B96-CB56-89FD6894539D}"/>
          </ac:spMkLst>
        </pc:spChg>
        <pc:cxnChg chg="mod">
          <ac:chgData name="Rafael Rodrigues" userId="a65fd790514a2fed" providerId="LiveId" clId="{C7427CF3-970B-4696-8BB5-EA5555D74414}" dt="2022-05-11T00:40:08.160" v="22" actId="14100"/>
          <ac:cxnSpMkLst>
            <pc:docMk/>
            <pc:sldMk cId="3600169685" sldId="283"/>
            <ac:cxnSpMk id="39" creationId="{E8D3757C-1B58-C3D0-2154-6CE185982E5C}"/>
          </ac:cxnSpMkLst>
        </pc:cxnChg>
      </pc:sldChg>
      <pc:sldChg chg="modSp mod">
        <pc:chgData name="Rafael Rodrigues" userId="a65fd790514a2fed" providerId="LiveId" clId="{C7427CF3-970B-4696-8BB5-EA5555D74414}" dt="2022-05-11T00:40:10.634" v="23" actId="14100"/>
        <pc:sldMkLst>
          <pc:docMk/>
          <pc:sldMk cId="4220538430" sldId="285"/>
        </pc:sldMkLst>
        <pc:cxnChg chg="mod">
          <ac:chgData name="Rafael Rodrigues" userId="a65fd790514a2fed" providerId="LiveId" clId="{C7427CF3-970B-4696-8BB5-EA5555D74414}" dt="2022-05-11T00:40:10.634" v="23" actId="14100"/>
          <ac:cxnSpMkLst>
            <pc:docMk/>
            <pc:sldMk cId="4220538430" sldId="285"/>
            <ac:cxnSpMk id="39" creationId="{E8D3757C-1B58-C3D0-2154-6CE185982E5C}"/>
          </ac:cxnSpMkLst>
        </pc:cxnChg>
      </pc:sldChg>
      <pc:sldChg chg="modSp add mod ord">
        <pc:chgData name="Rafael Rodrigues" userId="a65fd790514a2fed" providerId="LiveId" clId="{C7427CF3-970B-4696-8BB5-EA5555D74414}" dt="2022-05-12T19:04:07.594" v="51" actId="1076"/>
        <pc:sldMkLst>
          <pc:docMk/>
          <pc:sldMk cId="3967591611" sldId="286"/>
        </pc:sldMkLst>
        <pc:spChg chg="mod">
          <ac:chgData name="Rafael Rodrigues" userId="a65fd790514a2fed" providerId="LiveId" clId="{C7427CF3-970B-4696-8BB5-EA5555D74414}" dt="2022-05-12T19:04:07.594" v="51" actId="1076"/>
          <ac:spMkLst>
            <pc:docMk/>
            <pc:sldMk cId="3967591611" sldId="286"/>
            <ac:spMk id="2" creationId="{AB3BB608-58E3-C2A2-4BC9-01FD04DA4C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CB7CF-0DBE-EDD8-2EAC-8304E4C9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A0EC5-9502-47A5-EA0A-73B9EF3C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D318FD-7978-C191-A001-3103C179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96F62-1117-3AAB-2657-0F676CDA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172917-740D-25D4-257C-C898D74A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60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4E31C-6198-90B0-A3BC-A74983FC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3FAF64-98E1-F559-A7F8-3BE9886EE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B3C02-60CB-5787-7E4E-A1FAA086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15219-C216-4B2D-1D41-7602A5C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A2E1C3-8590-E981-8F74-D4E205B7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5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BEFBB8-5194-A5C8-8ECF-FAE0501FB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6D907D-EE2E-0F20-3DDE-EA8C74025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71612E-65B7-EBAD-AF1D-081C40C8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486E18-C849-CC27-6112-4264C531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DC110C-6185-A336-566B-77D84200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2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616DA-20F9-C8BA-61D5-5F0FBE86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42C78-0A6E-6F4F-DD71-2CBCCAB6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44E04-D12A-9714-BCFC-0854C28D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2BDFC-A69B-15EB-749C-595A1A38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BF198-6C8F-13E0-844B-245EE532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86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1B170-408D-F837-9111-C622B320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EEF8B7-D6CE-6F4D-1831-A8DB5DE4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FB9F58-6B58-73E8-A18B-F80343D6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2BDE3-D7D0-2972-EEA0-5D8E761F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9F2619-B2A1-FB06-B5F0-8F26CA8C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11AAE-E1F3-8C94-FCA9-61647DF2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DCEA71-195D-CA2D-4E56-D8E1E4A6C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6A40E4-BD0A-B15E-A8E6-7B71576FF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FFEE77-F432-27F7-9912-6C0D8F3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CE521B-9138-C0EA-93AF-351CABDF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4E74D2-0B13-3EFB-48BB-C1817E74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C142A-F9B6-D6C6-0C4B-12FD3A00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D00BC4-3E0E-2A49-07BF-39825E9C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1DE719-B6C6-61EC-D778-524F0C2D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16E726-CD2C-9FF5-13AE-3F7022F34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395D3E-F295-E747-7BC3-3BA459EB1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448B53-6215-584A-3E30-FF73D494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55E522-1C27-CE91-DA9B-D898E8C9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89BA89-95E6-F0CB-1126-FD12776F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78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1C38A-8C1A-D8B2-9719-738C521C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CF4E75-97E9-813A-D940-09D63C6B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01D660-6B73-F1BE-EF75-FB3C7432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5CE865-A709-3169-3E5D-1AC8C80A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21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FF69FC-E8B0-1DD2-A833-28B9857D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1CF72D-D642-3D6C-C8F1-96273EA1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8B1C8F-B915-6752-D6F1-6D2E20B4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58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F334D-40AB-B870-93B8-A1BAEA5F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5287E-6BAB-846D-A87C-F280A8C1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6512B6-19FA-5653-2490-844A87CB8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A57F70-6AEF-504D-5DB2-626D0059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F88268-8EAA-46FE-5BFC-0A5242F1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57334-87A9-B7A9-8387-AE149370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99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A3526-EEC9-47F3-0645-87EF86A1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3E4DF6-A2CF-4484-C827-70C8274B9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BAF02F-37AA-0F13-B136-CD67ED4B5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3FD743-0483-88A6-1D00-6A49A1EB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864-6573-4673-82B5-D770813FB0F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EEE6C0-5698-8042-41C3-2B267EB7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C650A-9C8A-C954-5128-456B9C29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15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ADA3FA-5843-C946-34CE-477AA1FD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ACEDF3-31A7-AC2D-51AF-F62A9DEE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43387-6D25-2C59-1A64-719F6809E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23864-6573-4673-82B5-D770813FB0F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4F52F-58E4-086B-07D3-88F5B7EF8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73F05F-E7A4-C75D-60B5-B17DFE8C3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F4889-B48A-4119-9F8F-6136D75772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7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C0BA6-C1F7-8FB7-88CB-7AC2E113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a) Insira os seguintes elementos em uma árvore binária de busca: 15, 6, 12, 5, 29, 27, 44, 51, 2, 63, 23, 38;</a:t>
            </a:r>
          </a:p>
        </p:txBody>
      </p:sp>
    </p:spTree>
    <p:extLst>
      <p:ext uri="{BB962C8B-B14F-4D97-AF65-F5344CB8AC3E}">
        <p14:creationId xmlns:p14="http://schemas.microsoft.com/office/powerpoint/2010/main" val="349036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2469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9041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754704" y="2611537"/>
            <a:ext cx="838704" cy="506241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5703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0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2C0DA-E740-95E9-D65B-5DF0B4DE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b) Faça o passo a passo para verificar se tais números encontram-se na árvore: 16, 12, 27, 38;</a:t>
            </a:r>
          </a:p>
        </p:txBody>
      </p:sp>
    </p:spTree>
    <p:extLst>
      <p:ext uri="{BB962C8B-B14F-4D97-AF65-F5344CB8AC3E}">
        <p14:creationId xmlns:p14="http://schemas.microsoft.com/office/powerpoint/2010/main" val="198946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uxograma: Preparação 2">
            <a:extLst>
              <a:ext uri="{FF2B5EF4-FFF2-40B4-BE49-F238E27FC236}">
                <a16:creationId xmlns:a16="http://schemas.microsoft.com/office/drawing/2014/main" id="{275099A8-7160-7279-2D18-339FC9BAD33C}"/>
              </a:ext>
            </a:extLst>
          </p:cNvPr>
          <p:cNvSpPr/>
          <p:nvPr/>
        </p:nvSpPr>
        <p:spPr>
          <a:xfrm>
            <a:off x="5331526" y="664431"/>
            <a:ext cx="774135" cy="409275"/>
          </a:xfrm>
          <a:prstGeom prst="flowChartPrepa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16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2EE5FA0-EE58-AD16-C09B-DEDE7CFBBF2B}"/>
              </a:ext>
            </a:extLst>
          </p:cNvPr>
          <p:cNvSpPr/>
          <p:nvPr/>
        </p:nvSpPr>
        <p:spPr>
          <a:xfrm>
            <a:off x="4936113" y="4499242"/>
            <a:ext cx="1039233" cy="3521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NULL</a:t>
            </a:r>
          </a:p>
        </p:txBody>
      </p: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9E60F6B3-A1D4-2EB7-2A05-F335E0CC0C10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5400000">
            <a:off x="5622291" y="3990896"/>
            <a:ext cx="341785" cy="67490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30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Preparação 28">
            <a:extLst>
              <a:ext uri="{FF2B5EF4-FFF2-40B4-BE49-F238E27FC236}">
                <a16:creationId xmlns:a16="http://schemas.microsoft.com/office/drawing/2014/main" id="{3F1EA1EB-EF2E-2F76-CC55-174D847C2703}"/>
              </a:ext>
            </a:extLst>
          </p:cNvPr>
          <p:cNvSpPr/>
          <p:nvPr/>
        </p:nvSpPr>
        <p:spPr>
          <a:xfrm>
            <a:off x="5321865" y="619393"/>
            <a:ext cx="793458" cy="40927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9614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Preparação 28">
            <a:extLst>
              <a:ext uri="{FF2B5EF4-FFF2-40B4-BE49-F238E27FC236}">
                <a16:creationId xmlns:a16="http://schemas.microsoft.com/office/drawing/2014/main" id="{3F1EA1EB-EF2E-2F76-CC55-174D847C2703}"/>
              </a:ext>
            </a:extLst>
          </p:cNvPr>
          <p:cNvSpPr/>
          <p:nvPr/>
        </p:nvSpPr>
        <p:spPr>
          <a:xfrm>
            <a:off x="5321865" y="619393"/>
            <a:ext cx="793458" cy="40927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536879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xograma: Preparação 28">
            <a:extLst>
              <a:ext uri="{FF2B5EF4-FFF2-40B4-BE49-F238E27FC236}">
                <a16:creationId xmlns:a16="http://schemas.microsoft.com/office/drawing/2014/main" id="{3F1EA1EB-EF2E-2F76-CC55-174D847C2703}"/>
              </a:ext>
            </a:extLst>
          </p:cNvPr>
          <p:cNvSpPr/>
          <p:nvPr/>
        </p:nvSpPr>
        <p:spPr>
          <a:xfrm>
            <a:off x="5321865" y="619393"/>
            <a:ext cx="793458" cy="40927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51562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BB608-58E3-C2A2-4BC9-01FD04DA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c) Qual o grau desta arvore? </a:t>
            </a:r>
            <a:r>
              <a:rPr lang="pt-BR" dirty="0">
                <a:solidFill>
                  <a:srgbClr val="FF0000"/>
                </a:solidFill>
              </a:rPr>
              <a:t>2</a:t>
            </a:r>
            <a:br>
              <a:rPr lang="pt-BR" dirty="0"/>
            </a:br>
            <a:r>
              <a:rPr lang="pt-BR" dirty="0"/>
              <a:t>d) Qual a altura da árvore? </a:t>
            </a:r>
            <a:r>
              <a:rPr lang="pt-BR" dirty="0">
                <a:solidFill>
                  <a:srgbClr val="FF0000"/>
                </a:solidFill>
              </a:rPr>
              <a:t>4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690191" y="2611537"/>
            <a:ext cx="903217" cy="506241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9520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BB608-58E3-C2A2-4BC9-01FD04DA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e) Quantos e quais são os nós internos da árvore? </a:t>
            </a:r>
            <a:r>
              <a:rPr lang="pt-BR" dirty="0">
                <a:solidFill>
                  <a:srgbClr val="FF0000"/>
                </a:solidFill>
              </a:rPr>
              <a:t>6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61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69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BB608-58E3-C2A2-4BC9-01FD04DA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f) Quantos e quais são os nós folhas da árvore? </a:t>
            </a:r>
            <a:r>
              <a:rPr lang="pt-BR" dirty="0">
                <a:solidFill>
                  <a:srgbClr val="FF0000"/>
                </a:solidFill>
              </a:rPr>
              <a:t>5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204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8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BB608-58E3-C2A2-4BC9-01FD04DA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551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h) Imprima os elementos percorrendo a árvore em </a:t>
            </a:r>
            <a:r>
              <a:rPr lang="pt-BR" dirty="0" err="1"/>
              <a:t>Pré</a:t>
            </a:r>
            <a:r>
              <a:rPr lang="pt-BR" dirty="0"/>
              <a:t>-Ordem;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15 6 5 2 12 29 27 23 44 38 51 63</a:t>
            </a:r>
            <a:br>
              <a:rPr lang="pt-BR" dirty="0">
                <a:solidFill>
                  <a:srgbClr val="FF0000"/>
                </a:solidFill>
              </a:rPr>
            </a:br>
            <a:br>
              <a:rPr lang="pt-BR" dirty="0"/>
            </a:br>
            <a:r>
              <a:rPr lang="pt-BR" dirty="0"/>
              <a:t>i) Imprima os elementos percorrendo a árvore em </a:t>
            </a:r>
            <a:r>
              <a:rPr lang="pt-BR" dirty="0" err="1"/>
              <a:t>In-ordem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2 5 6 12 15 23 27 29 38 44 51 63</a:t>
            </a:r>
            <a:br>
              <a:rPr lang="pt-BR" dirty="0">
                <a:solidFill>
                  <a:srgbClr val="FF0000"/>
                </a:solidFill>
              </a:rPr>
            </a:br>
            <a:br>
              <a:rPr lang="pt-BR" dirty="0"/>
            </a:br>
            <a:r>
              <a:rPr lang="pt-BR" dirty="0"/>
              <a:t>j) Imprima os elementos percorrendo a árvore em Pós-ordem;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2 5 12 6 23 27 38 63 51 44 29 15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</p:cNvCxnSpPr>
          <p:nvPr/>
        </p:nvCxnSpPr>
        <p:spPr>
          <a:xfrm>
            <a:off x="8690189" y="2629641"/>
            <a:ext cx="903219" cy="506243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5802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004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7477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8809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7807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0546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DD7359-E87D-4B96-CB56-89FD6894539D}"/>
              </a:ext>
            </a:extLst>
          </p:cNvPr>
          <p:cNvSpPr/>
          <p:nvPr/>
        </p:nvSpPr>
        <p:spPr>
          <a:xfrm>
            <a:off x="5150689" y="1449236"/>
            <a:ext cx="1135811" cy="40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AE6C36-0A61-D829-B00F-899330AFE03E}"/>
              </a:ext>
            </a:extLst>
          </p:cNvPr>
          <p:cNvSpPr/>
          <p:nvPr/>
        </p:nvSpPr>
        <p:spPr>
          <a:xfrm>
            <a:off x="3106048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93A24C-5907-429D-68CE-BF8F40AAFBAB}"/>
              </a:ext>
            </a:extLst>
          </p:cNvPr>
          <p:cNvSpPr/>
          <p:nvPr/>
        </p:nvSpPr>
        <p:spPr>
          <a:xfrm>
            <a:off x="2407996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C5B917-69D0-CBE9-5AD9-D431D2AE1525}"/>
              </a:ext>
            </a:extLst>
          </p:cNvPr>
          <p:cNvSpPr/>
          <p:nvPr/>
        </p:nvSpPr>
        <p:spPr>
          <a:xfrm>
            <a:off x="3882813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3EFDC51-070A-A1EA-0601-A6F38EFEF2F7}"/>
              </a:ext>
            </a:extLst>
          </p:cNvPr>
          <p:cNvSpPr/>
          <p:nvPr/>
        </p:nvSpPr>
        <p:spPr>
          <a:xfrm>
            <a:off x="7650956" y="2435456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29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5642F9-12EA-6667-42B5-B3CBDF00DB56}"/>
              </a:ext>
            </a:extLst>
          </p:cNvPr>
          <p:cNvSpPr/>
          <p:nvPr/>
        </p:nvSpPr>
        <p:spPr>
          <a:xfrm>
            <a:off x="6389467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27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0F52A0C-E006-58DB-94CD-2CE2D33D973A}"/>
              </a:ext>
            </a:extLst>
          </p:cNvPr>
          <p:cNvSpPr/>
          <p:nvPr/>
        </p:nvSpPr>
        <p:spPr>
          <a:xfrm>
            <a:off x="9073791" y="3117778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30F0AE-E2AC-9B48-6DBE-6193175C557C}"/>
              </a:ext>
            </a:extLst>
          </p:cNvPr>
          <p:cNvSpPr/>
          <p:nvPr/>
        </p:nvSpPr>
        <p:spPr>
          <a:xfrm>
            <a:off x="9786706" y="3805299"/>
            <a:ext cx="1039233" cy="352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51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6F9B75A-4041-D463-E982-1976E0482B45}"/>
              </a:ext>
            </a:extLst>
          </p:cNvPr>
          <p:cNvSpPr/>
          <p:nvPr/>
        </p:nvSpPr>
        <p:spPr>
          <a:xfrm>
            <a:off x="1098429" y="3807056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89CCEB-C8A8-B777-4775-88870C226F5B}"/>
              </a:ext>
            </a:extLst>
          </p:cNvPr>
          <p:cNvSpPr/>
          <p:nvPr/>
        </p:nvSpPr>
        <p:spPr>
          <a:xfrm>
            <a:off x="10306323" y="4499242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63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716C4A-9D2F-D7CF-99B3-5B55E8BDB105}"/>
              </a:ext>
            </a:extLst>
          </p:cNvPr>
          <p:cNvSpPr/>
          <p:nvPr/>
        </p:nvSpPr>
        <p:spPr>
          <a:xfrm>
            <a:off x="5611019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EA07F5D-7064-79AE-1E71-E7B3DAEF00E4}"/>
              </a:ext>
            </a:extLst>
          </p:cNvPr>
          <p:cNvSpPr/>
          <p:nvPr/>
        </p:nvSpPr>
        <p:spPr>
          <a:xfrm>
            <a:off x="8351547" y="3805299"/>
            <a:ext cx="1039233" cy="352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38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5EEA5CB-EBC5-9345-440B-D81D309D913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656112" y="920994"/>
            <a:ext cx="576945" cy="245197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13784947-1BF3-C2DA-1C47-31C9F54C996F}"/>
              </a:ext>
            </a:extLst>
          </p:cNvPr>
          <p:cNvCxnSpPr>
            <a:cxnSpLocks/>
            <a:stCxn id="22" idx="0"/>
            <a:endCxn id="21" idx="1"/>
          </p:cNvCxnSpPr>
          <p:nvPr/>
        </p:nvCxnSpPr>
        <p:spPr>
          <a:xfrm rot="5400000" flipH="1" flipV="1">
            <a:off x="7026899" y="2493721"/>
            <a:ext cx="506243" cy="74187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CF7F2B0C-FEE4-EAC1-6161-95040A9118D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rot="5400000">
            <a:off x="6352179" y="3248393"/>
            <a:ext cx="335363" cy="7784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8D3757C-1B58-C3D0-2154-6CE185982E5C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8690189" y="2611535"/>
            <a:ext cx="903219" cy="506243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D73EC54B-7FAE-0CA6-31C4-07973E5B74FB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5400000">
            <a:off x="9064605" y="3276495"/>
            <a:ext cx="335363" cy="7222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3F89938F-836B-4769-EC9C-80EAFEA3EBF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16200000" flipH="1">
            <a:off x="9782184" y="3281159"/>
            <a:ext cx="335363" cy="712915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D973330-A4AD-E672-C4CA-0AAE07A3133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395239" y="4068540"/>
            <a:ext cx="341785" cy="5196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AD0153CC-0B9E-0093-65DC-925BBE5B622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383658" y="1100518"/>
            <a:ext cx="576945" cy="20929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6E91D645-A05B-012F-BE42-EAA85138085C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5400000" flipH="1" flipV="1">
            <a:off x="3111557" y="2603670"/>
            <a:ext cx="330164" cy="698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72E6943F-3DF3-AF9A-C937-0F683EC1888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3848966" y="2564313"/>
            <a:ext cx="330164" cy="77676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85725E-2EC9-1D71-8DA5-70A0866C1DC3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rot="5400000" flipH="1" flipV="1">
            <a:off x="2104269" y="2983713"/>
            <a:ext cx="337120" cy="1309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4652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423</Words>
  <Application>Microsoft Office PowerPoint</Application>
  <PresentationFormat>Widescreen</PresentationFormat>
  <Paragraphs>227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a) Insira os seguintes elementos em uma árvore binária de busca: 15, 6, 12, 5, 29, 27, 44, 51, 2, 63, 23, 38;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b) Faça o passo a passo para verificar se tais números encontram-se na árvore: 16, 12, 27, 38;</vt:lpstr>
      <vt:lpstr>Apresentação do PowerPoint</vt:lpstr>
      <vt:lpstr>Apresentação do PowerPoint</vt:lpstr>
      <vt:lpstr>Apresentação do PowerPoint</vt:lpstr>
      <vt:lpstr>Apresentação do PowerPoint</vt:lpstr>
      <vt:lpstr>  c) Qual o grau desta arvore? 2 d) Qual a altura da árvore? 4   </vt:lpstr>
      <vt:lpstr>  e) Quantos e quais são os nós internos da árvore? 6   </vt:lpstr>
      <vt:lpstr>Apresentação do PowerPoint</vt:lpstr>
      <vt:lpstr>  f) Quantos e quais são os nós folhas da árvore? 5   </vt:lpstr>
      <vt:lpstr>Apresentação do PowerPoint</vt:lpstr>
      <vt:lpstr>  h) Imprima os elementos percorrendo a árvore em Pré-Ordem; 15 6 5 2 12 29 27 23 44 38 51 63  i) Imprima os elementos percorrendo a árvore em In-ordem; 2 5 6 12 15 23 27 29 38 44 51 63  j) Imprima os elementos percorrendo a árvore em Pós-ordem; 2 5 12 6 23 27 38 63 51 44 29 15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a) Insira os seguintes elementos em uma árvore binária de busca: 15, 6, 12, 5, 29, 27, 44, 51, 2, 63, 23, 38;</dc:title>
  <dc:creator>Rafael Rodrigues</dc:creator>
  <cp:lastModifiedBy>Rafael Rodrigues</cp:lastModifiedBy>
  <cp:revision>1</cp:revision>
  <dcterms:created xsi:type="dcterms:W3CDTF">2022-05-10T18:58:40Z</dcterms:created>
  <dcterms:modified xsi:type="dcterms:W3CDTF">2022-05-12T19:04:07Z</dcterms:modified>
</cp:coreProperties>
</file>