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165" dt="2020-10-23T16:35:57.256"/>
    <p1510:client id="{858E1AD4-1BE2-4FDC-BC75-F08A0F1EFF3E}" v="143" dt="2020-10-23T02:44:4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3T16:35:57.256" v="468" actId="1076"/>
      <pc:docMkLst>
        <pc:docMk/>
      </pc:docMkLst>
      <pc:sldChg chg="modSp mod modTransition">
        <pc:chgData name="Nicholas Forte" userId="831f5f1da6d5c7f7" providerId="LiveId" clId="{7EE69AF9-B8A0-40A8-A92E-4E905D782AD4}" dt="2020-10-23T15:21:12.913" v="121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3T14:49:58.715" v="22" actId="1076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3T14:07:42.371" v="6" actId="1076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5:20:41.891" v="120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5:17:44.754" v="79" actId="6549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5:18:20.754" v="97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6:07:37.655" v="198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07:37.655" v="198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5:39:28.516" v="188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6:23:18.924" v="35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6:23:18.924" v="35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3T16:32:35.792" v="4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3T16:31:22.592" v="455" actId="1076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6:31:17.561" v="454" actId="1076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modSp new setBg">
        <pc:chgData name="Nicholas Forte" userId="831f5f1da6d5c7f7" providerId="LiveId" clId="{7EE69AF9-B8A0-40A8-A92E-4E905D782AD4}" dt="2020-10-23T16:35:57.256" v="468" actId="1076"/>
        <pc:sldMkLst>
          <pc:docMk/>
          <pc:sldMk cId="160208660" sldId="266"/>
        </pc:sldMkLst>
        <pc:picChg chg="add mod">
          <ac:chgData name="Nicholas Forte" userId="831f5f1da6d5c7f7" providerId="LiveId" clId="{7EE69AF9-B8A0-40A8-A92E-4E905D782AD4}" dt="2020-10-23T16:35:57.256" v="468" actId="1076"/>
          <ac:picMkLst>
            <pc:docMk/>
            <pc:sldMk cId="160208660" sldId="266"/>
            <ac:picMk id="5122" creationId="{50B701DD-4548-46CE-BFD8-7CCAAC8D7BC9}"/>
          </ac:picMkLst>
        </pc:pic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 a imagem de origem">
            <a:extLst>
              <a:ext uri="{FF2B5EF4-FFF2-40B4-BE49-F238E27FC236}">
                <a16:creationId xmlns:a16="http://schemas.microsoft.com/office/drawing/2014/main" id="{50B701DD-4548-46CE-BFD8-7CCAAC8D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549027"/>
            <a:ext cx="3806598" cy="34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1592721" y="2365028"/>
            <a:ext cx="520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Felix Titling" panose="04060505060202020A04" pitchFamily="82" charset="0"/>
                <a:ea typeface="MS Mincho" panose="020B0400000000000000" pitchFamily="49" charset="-128"/>
              </a:rPr>
              <a:t>Alguma coisa aqui!</a:t>
            </a: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752913" y="383415"/>
            <a:ext cx="6153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Site Institucional, Dashboard.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49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4623481" y="342900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0.00555 L 0.02539 0.0456 C 0.03933 0.05463 0.06029 0.05949 0.0823 0.05949 C 0.1073 0.05949 0.12735 0.05463 0.14128 0.0456 L 0.20834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2499037" y="603564"/>
            <a:ext cx="72344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60" y="2614394"/>
            <a:ext cx="1347899" cy="3130603"/>
          </a:xfrm>
          <a:prstGeom prst="rect">
            <a:avLst/>
          </a:prstGeom>
          <a:noFill/>
          <a:effectLst>
            <a:glow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4313" y="2748014"/>
            <a:ext cx="3245224" cy="3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Nicholas Forte</cp:lastModifiedBy>
  <cp:revision>1</cp:revision>
  <dcterms:created xsi:type="dcterms:W3CDTF">2020-10-23T16:14:16Z</dcterms:created>
  <dcterms:modified xsi:type="dcterms:W3CDTF">2020-10-23T16:36:16Z</dcterms:modified>
</cp:coreProperties>
</file>