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sldIdLst>
    <p:sldId id="276" r:id="rId6"/>
    <p:sldId id="27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0D7EB-6946-4EF5-A9E3-7A3D929C0A90}" v="28" dt="2020-10-14T23:44:23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B7002-CF38-4C9A-BDDC-A9EF88148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6FE45-40E6-4A75-A50F-9D64BD56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662EE-EFEF-4566-856C-3AD834FE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652C2-D1A3-4A7C-901C-BB97B058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C8ECED-99EC-4022-ACDB-D896E8EB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07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D6E0D-ADC6-4776-BDE5-A62388D5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6E3B3D-23E7-4B6F-903D-51A761504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AD4C8-CF43-4415-BA61-319700AD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FFCEDE-F9EE-48DB-98F7-CEF06A9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D0831F-1053-4F18-A362-CD92AF2E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877475-E37F-4EC5-BD43-26CD2213E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58E999-A418-467A-A572-B4A3A8B6E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A11E4-6594-45F5-B78D-A9F6C65B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629EC-E0FB-4D97-AB40-B7C942EB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3D216-FAC6-4A2E-B5FA-DF6C67E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D0B63-19FE-4003-9EBA-0A4EB463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7FFB1A-0449-4B64-A696-8C5A82D98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8944A-9D39-48AE-B119-FC8A9D3A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64ED-7566-42AD-8F25-50CCDA65E5AC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87C55-A6C2-4D11-A9AA-909B8E5A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7C990-343A-4BA7-9500-DC39C0C7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124F-3F54-42CB-9B6A-C78B4FF73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1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FC3C1-6C32-4E85-9424-D6F4E174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AB2285-7191-42E5-BE36-3C3717F5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D57BD-9E92-46F8-9BC6-A7D945EB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AF374-4296-4473-91C6-041D969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05065-CF24-45EB-81D9-511D0A6A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47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A0B0A-E334-4CA0-8686-1B8B0742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2821E4-3372-4CE9-A6AE-F0396807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61BE4-867A-4E64-8291-669C87F1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907E8-1F47-48F7-B7CB-ECEAC1AB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649AF-1A51-4403-AE4E-A9ECDAEB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1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699E-24DB-456B-9DDF-DDBBD24A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088CD-7010-4FA1-8A9B-5BDAE4105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7A02C5-7A35-4220-BF53-60C26BF4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CE0BAF-297F-401A-AB92-4EC6B6FA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4DB9A3-375F-4886-8BDF-2581A914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923BE-C277-4C43-AD59-9EE9210F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01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8E7FD-1A98-4618-BAE0-21282B17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3CADCD-5083-475A-8203-C1BAB9F24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EEE9BF-19BA-48B5-B044-95781E21A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18D0F3-1E04-4570-B06C-3CCFA5553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3316F3-9856-4DDC-B077-E8CC14615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4184CF-1111-47CF-82A9-D54A2030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00776F-D9E3-4977-AC47-6827A44F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A46F08-0CA7-4D86-A098-559D9AAF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8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EDC1-9E36-489D-BF81-1094B848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DF3DF0-CE04-4A89-96F3-836695BA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1A0124-2B67-4A4C-AE48-42E22AF3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8EC241-AD00-4E55-85F5-16C3AA52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53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0921F3-88BE-4B9A-838D-0DFA45D9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FFC034-11D7-43A7-9E3C-875FB404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8C4C74-AE44-4038-80DE-9C1F42DA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EBA9F-554B-40F9-A502-14DA9C76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27B3D-5706-4B67-9164-B362F0CB0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AF20C8-AED0-416D-A21F-24807454F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23B050-4B14-4746-8C2E-4F54F37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BAD770-12B0-42B1-B38D-B36B72D7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323F21-5B32-4568-BE15-4C6FC5F6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65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A594F-A6D6-4E48-9246-3A856152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FB80FE-C06D-4F57-B45D-9AF457E38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BE61A7-7D95-40C7-A8EA-3F7A061B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406F17-D8CE-447F-8938-08D86541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3B1E91-C1C3-468F-ACBD-0BB17147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63B3E3-94E6-47CA-BE31-105EB61B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A5A1BE-DF26-451B-9766-3DF9166A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39E10-3215-4484-995C-9D3F70C12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CB6DC9-7908-47F5-BDE9-36FD4FC19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841A-4D04-44D0-9551-1643E2F32A38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3C40A-2603-4DFB-BBAA-42BBB4913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368C6-6C2D-4FF9-82F5-DC6623208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7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FD1162-21C6-43F5-86E2-E615AA63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2C8511-855B-4B3B-B206-80A5CF29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16FDFD-6D6C-4741-B692-8EC1DA29B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64ED-7566-42AD-8F25-50CCDA65E5AC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51A9C3-67FF-4513-A0A8-3BB32F789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4FBE9-3837-45D8-BB7A-6DA807E75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124F-3F54-42CB-9B6A-C78B4FF73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0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5D7ABD-AB6B-4756-BB1F-5FBE734C73BE}"/>
              </a:ext>
            </a:extLst>
          </p:cNvPr>
          <p:cNvSpPr txBox="1"/>
          <p:nvPr/>
        </p:nvSpPr>
        <p:spPr>
          <a:xfrm>
            <a:off x="5809374" y="327475"/>
            <a:ext cx="60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HLD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24F142A6-B7BD-4F67-AE74-439A51ABC898}"/>
              </a:ext>
            </a:extLst>
          </p:cNvPr>
          <p:cNvSpPr/>
          <p:nvPr/>
        </p:nvSpPr>
        <p:spPr>
          <a:xfrm>
            <a:off x="4406707" y="1749901"/>
            <a:ext cx="3390510" cy="2411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48C3202-43D4-4918-8E1C-CDE73389CFF2}"/>
              </a:ext>
            </a:extLst>
          </p:cNvPr>
          <p:cNvGrpSpPr/>
          <p:nvPr/>
        </p:nvGrpSpPr>
        <p:grpSpPr>
          <a:xfrm>
            <a:off x="650326" y="696807"/>
            <a:ext cx="3565939" cy="2347364"/>
            <a:chOff x="131418" y="607871"/>
            <a:chExt cx="3565939" cy="23473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7A75433-F638-453F-8335-ADDDB9D635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18" y="1404868"/>
              <a:ext cx="1629884" cy="1047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8F123E-5BDA-4E42-963C-DFB316C64D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77" y="739997"/>
              <a:ext cx="1149526" cy="664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D220B039-318A-4E54-9488-D70BF67A266E}"/>
                </a:ext>
              </a:extLst>
            </p:cNvPr>
            <p:cNvSpPr/>
            <p:nvPr/>
          </p:nvSpPr>
          <p:spPr>
            <a:xfrm>
              <a:off x="172278" y="607871"/>
              <a:ext cx="3525079" cy="234736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176E388-3458-4E06-9605-CD959CC11A80}"/>
                </a:ext>
              </a:extLst>
            </p:cNvPr>
            <p:cNvSpPr txBox="1"/>
            <p:nvPr/>
          </p:nvSpPr>
          <p:spPr>
            <a:xfrm>
              <a:off x="1820137" y="910617"/>
              <a:ext cx="170966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Sensores instalados dentro do container para captar a temperatura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204867F-8C5B-4F12-81F9-B3EF9BC43245}"/>
              </a:ext>
            </a:extLst>
          </p:cNvPr>
          <p:cNvGrpSpPr/>
          <p:nvPr/>
        </p:nvGrpSpPr>
        <p:grpSpPr>
          <a:xfrm>
            <a:off x="7975737" y="696807"/>
            <a:ext cx="3525079" cy="2347364"/>
            <a:chOff x="8060799" y="704184"/>
            <a:chExt cx="3525079" cy="234736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6C4BD72-809B-450C-AA4F-6A6BF4124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9220" y="1226777"/>
              <a:ext cx="1162789" cy="1162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F0422D2-881B-4B3E-8E66-AB38A8DD9BA5}"/>
                </a:ext>
              </a:extLst>
            </p:cNvPr>
            <p:cNvSpPr/>
            <p:nvPr/>
          </p:nvSpPr>
          <p:spPr>
            <a:xfrm>
              <a:off x="8060799" y="704184"/>
              <a:ext cx="3525079" cy="234736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65A861D-8AA3-4D24-9640-2DCB4AE1FDD2}"/>
                </a:ext>
              </a:extLst>
            </p:cNvPr>
            <p:cNvSpPr txBox="1"/>
            <p:nvPr/>
          </p:nvSpPr>
          <p:spPr>
            <a:xfrm>
              <a:off x="9605165" y="1050102"/>
              <a:ext cx="170966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Os dados das capturas serão registrados no banco de dados</a:t>
              </a:r>
            </a:p>
          </p:txBody>
        </p:sp>
      </p:grp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D47AE940-0C8E-487C-BA8F-8B4A9BD01630}"/>
              </a:ext>
            </a:extLst>
          </p:cNvPr>
          <p:cNvSpPr/>
          <p:nvPr/>
        </p:nvSpPr>
        <p:spPr>
          <a:xfrm rot="5400000">
            <a:off x="9242832" y="3529697"/>
            <a:ext cx="990884" cy="288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D6E62E8C-5C05-44BB-A1FA-FA3D46A87322}"/>
              </a:ext>
            </a:extLst>
          </p:cNvPr>
          <p:cNvSpPr/>
          <p:nvPr/>
        </p:nvSpPr>
        <p:spPr>
          <a:xfrm rot="10800000">
            <a:off x="4415672" y="5301941"/>
            <a:ext cx="3390510" cy="2411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6F5261B-E820-43D5-A0D8-FB525A7066A4}"/>
              </a:ext>
            </a:extLst>
          </p:cNvPr>
          <p:cNvGrpSpPr/>
          <p:nvPr/>
        </p:nvGrpSpPr>
        <p:grpSpPr>
          <a:xfrm>
            <a:off x="691186" y="4315401"/>
            <a:ext cx="3525079" cy="2347364"/>
            <a:chOff x="691186" y="4315401"/>
            <a:chExt cx="3525079" cy="2347364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76C7C84-CF16-4F78-B0C8-283AE96682AC}"/>
                </a:ext>
              </a:extLst>
            </p:cNvPr>
            <p:cNvSpPr/>
            <p:nvPr/>
          </p:nvSpPr>
          <p:spPr>
            <a:xfrm>
              <a:off x="691186" y="4315401"/>
              <a:ext cx="3525079" cy="234736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68306BA-7625-483B-AA2B-E0CD4EED2824}"/>
                </a:ext>
              </a:extLst>
            </p:cNvPr>
            <p:cNvSpPr txBox="1"/>
            <p:nvPr/>
          </p:nvSpPr>
          <p:spPr>
            <a:xfrm>
              <a:off x="1555846" y="4649157"/>
              <a:ext cx="26009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O fiscal poderá tomar conclusões e medidas para diminuir o tempo de descarregamento e assim fazendo com que aumente os lucros</a:t>
              </a:r>
            </a:p>
          </p:txBody>
        </p:sp>
        <p:pic>
          <p:nvPicPr>
            <p:cNvPr id="36" name="Gráfico 35" descr="Despertador">
              <a:extLst>
                <a:ext uri="{FF2B5EF4-FFF2-40B4-BE49-F238E27FC236}">
                  <a16:creationId xmlns:a16="http://schemas.microsoft.com/office/drawing/2014/main" id="{EA4FD3F7-5723-475E-9648-C9BA29244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5377" y="4508129"/>
              <a:ext cx="914400" cy="914400"/>
            </a:xfrm>
            <a:prstGeom prst="rect">
              <a:avLst/>
            </a:prstGeom>
          </p:spPr>
        </p:pic>
        <p:pic>
          <p:nvPicPr>
            <p:cNvPr id="38" name="Gráfico 37" descr="Moedas">
              <a:extLst>
                <a:ext uri="{FF2B5EF4-FFF2-40B4-BE49-F238E27FC236}">
                  <a16:creationId xmlns:a16="http://schemas.microsoft.com/office/drawing/2014/main" id="{7AF9A4DE-CA44-43F9-8946-00DDA9104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5377" y="5478847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F96582A3-FCF5-4CAF-9469-F4C7E4326514}"/>
              </a:ext>
            </a:extLst>
          </p:cNvPr>
          <p:cNvGrpSpPr/>
          <p:nvPr/>
        </p:nvGrpSpPr>
        <p:grpSpPr>
          <a:xfrm>
            <a:off x="7975736" y="4315401"/>
            <a:ext cx="3525079" cy="2567606"/>
            <a:chOff x="7975736" y="4315401"/>
            <a:chExt cx="3525079" cy="2567606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1078B5BD-B30E-482A-A753-0A6CD96691A1}"/>
                </a:ext>
              </a:extLst>
            </p:cNvPr>
            <p:cNvGrpSpPr/>
            <p:nvPr/>
          </p:nvGrpSpPr>
          <p:grpSpPr>
            <a:xfrm>
              <a:off x="7975736" y="4315401"/>
              <a:ext cx="3525079" cy="2347364"/>
              <a:chOff x="7975736" y="4315401"/>
              <a:chExt cx="3525079" cy="2347364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52DCB3EC-F158-48B9-8F55-F9DF11937795}"/>
                  </a:ext>
                </a:extLst>
              </p:cNvPr>
              <p:cNvSpPr/>
              <p:nvPr/>
            </p:nvSpPr>
            <p:spPr>
              <a:xfrm>
                <a:off x="7975736" y="4315401"/>
                <a:ext cx="3525079" cy="2347364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3" name="Gráfico 22" descr="Gráfico de barras com tendência descendente">
                <a:extLst>
                  <a:ext uri="{FF2B5EF4-FFF2-40B4-BE49-F238E27FC236}">
                    <a16:creationId xmlns:a16="http://schemas.microsoft.com/office/drawing/2014/main" id="{EB51A6B2-4419-4D1A-A534-37549DAD1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234609" y="457468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áfico 24" descr="Gráfico de barras com tendência ascendente">
                <a:extLst>
                  <a:ext uri="{FF2B5EF4-FFF2-40B4-BE49-F238E27FC236}">
                    <a16:creationId xmlns:a16="http://schemas.microsoft.com/office/drawing/2014/main" id="{7094A80D-9413-4B78-9B78-782B6E478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234609" y="5489083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ADB0B038-3691-44F7-AEA8-CA7523E219B5}"/>
                </a:ext>
              </a:extLst>
            </p:cNvPr>
            <p:cNvSpPr txBox="1"/>
            <p:nvPr/>
          </p:nvSpPr>
          <p:spPr>
            <a:xfrm>
              <a:off x="9545114" y="4574683"/>
              <a:ext cx="168465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Esses registros serão graficamente visualizados pelo cliente e fiscal</a:t>
              </a:r>
            </a:p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5898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F62CB9B-5FD9-46C6-8048-4F0F64C8F073}"/>
              </a:ext>
            </a:extLst>
          </p:cNvPr>
          <p:cNvSpPr/>
          <p:nvPr/>
        </p:nvSpPr>
        <p:spPr>
          <a:xfrm>
            <a:off x="202409" y="3525079"/>
            <a:ext cx="6807991" cy="3022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26BD02-2D83-4DEB-A0D2-96A978FE4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996" y="4262539"/>
            <a:ext cx="3114676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sor de Temperatura LM35 - Primeiros Passos - Blog Usinainfo">
            <a:extLst>
              <a:ext uri="{FF2B5EF4-FFF2-40B4-BE49-F238E27FC236}">
                <a16:creationId xmlns:a16="http://schemas.microsoft.com/office/drawing/2014/main" id="{D017606B-BBB8-4203-BF36-3E62A8BBD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76" y="3619185"/>
            <a:ext cx="4331184" cy="280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65498B4-F18E-47F8-BB12-8B0512380D3F}"/>
              </a:ext>
            </a:extLst>
          </p:cNvPr>
          <p:cNvCxnSpPr>
            <a:cxnSpLocks/>
          </p:cNvCxnSpPr>
          <p:nvPr/>
        </p:nvCxnSpPr>
        <p:spPr>
          <a:xfrm rot="10800000">
            <a:off x="2440677" y="4863781"/>
            <a:ext cx="1830193" cy="159028"/>
          </a:xfrm>
          <a:prstGeom prst="bentConnector3">
            <a:avLst>
              <a:gd name="adj1" fmla="val -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09017A-B5F6-44BF-BB58-7F2BCEEC9153}"/>
              </a:ext>
            </a:extLst>
          </p:cNvPr>
          <p:cNvSpPr txBox="1"/>
          <p:nvPr/>
        </p:nvSpPr>
        <p:spPr>
          <a:xfrm>
            <a:off x="2664392" y="3686928"/>
            <a:ext cx="2057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Placa uno integrada com sensor LM35 instalada no container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30C3042-3F1E-49E8-AF21-BC4C3B8DEF07}"/>
              </a:ext>
            </a:extLst>
          </p:cNvPr>
          <p:cNvCxnSpPr>
            <a:cxnSpLocks/>
          </p:cNvCxnSpPr>
          <p:nvPr/>
        </p:nvCxnSpPr>
        <p:spPr>
          <a:xfrm flipH="1" flipV="1">
            <a:off x="10041120" y="4383675"/>
            <a:ext cx="9039" cy="67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B9B7D90-CB5C-427C-A80E-C741D2799165}"/>
              </a:ext>
            </a:extLst>
          </p:cNvPr>
          <p:cNvSpPr/>
          <p:nvPr/>
        </p:nvSpPr>
        <p:spPr>
          <a:xfrm>
            <a:off x="7587052" y="570124"/>
            <a:ext cx="4115069" cy="25966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00E9B902-01F5-4FE0-A9AC-34063B902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78" y="3887119"/>
            <a:ext cx="729636" cy="49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7EF95B-2AEE-4682-B8D0-AF2C76BD6A7C}"/>
              </a:ext>
            </a:extLst>
          </p:cNvPr>
          <p:cNvSpPr txBox="1"/>
          <p:nvPr/>
        </p:nvSpPr>
        <p:spPr>
          <a:xfrm>
            <a:off x="2894039" y="769161"/>
            <a:ext cx="2388588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Aparelho do usuário/Fiscal. </a:t>
            </a:r>
          </a:p>
          <a:p>
            <a:r>
              <a:rPr lang="pt-BR" sz="1400" dirty="0"/>
              <a:t>Intel Core i5-8265U (1.6 GHz até 3.9 GHz, cache de 6MB, quad-core, 8ª geração)</a:t>
            </a:r>
          </a:p>
          <a:p>
            <a:r>
              <a:rPr lang="pt-BR" sz="1400" dirty="0"/>
              <a:t>Placa de vídeo integrada Intel UHD Graphics 620 com memória gráfica compartilhada.</a:t>
            </a:r>
            <a:endParaRPr lang="pt-BR" sz="1100" dirty="0"/>
          </a:p>
          <a:p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DF699-6BEB-4728-B55B-044B493FF6B5}"/>
              </a:ext>
            </a:extLst>
          </p:cNvPr>
          <p:cNvSpPr txBox="1"/>
          <p:nvPr/>
        </p:nvSpPr>
        <p:spPr>
          <a:xfrm>
            <a:off x="5247763" y="623098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Protobar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56E290-B842-47E4-BD61-E6E5BDA94C1A}"/>
              </a:ext>
            </a:extLst>
          </p:cNvPr>
          <p:cNvCxnSpPr/>
          <p:nvPr/>
        </p:nvCxnSpPr>
        <p:spPr>
          <a:xfrm flipH="1" flipV="1">
            <a:off x="5728213" y="6027275"/>
            <a:ext cx="3277" cy="29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DCE5E0-51D5-4C32-ADC8-33961F59B8A1}"/>
              </a:ext>
            </a:extLst>
          </p:cNvPr>
          <p:cNvSpPr txBox="1"/>
          <p:nvPr/>
        </p:nvSpPr>
        <p:spPr>
          <a:xfrm>
            <a:off x="9951849" y="5379176"/>
            <a:ext cx="159913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-Inmarsat fleet one</a:t>
            </a:r>
          </a:p>
          <a:p>
            <a:r>
              <a:rPr lang="pt-BR" sz="1000" b="0" i="0" dirty="0">
                <a:solidFill>
                  <a:srgbClr val="363636"/>
                </a:solidFill>
                <a:effectLst/>
                <a:latin typeface="HelveticaNeue-Light"/>
              </a:rPr>
              <a:t>banda larga - alimentado por rede global de satélites mais avançadas e </a:t>
            </a:r>
            <a:r>
              <a:rPr lang="pt-BR" sz="1100" b="0" i="0" dirty="0">
                <a:solidFill>
                  <a:srgbClr val="363636"/>
                </a:solidFill>
                <a:effectLst/>
                <a:latin typeface="HelveticaNeue-Light"/>
              </a:rPr>
              <a:t>confiáveis do mundo</a:t>
            </a:r>
            <a:endParaRPr lang="pt-BR" sz="11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95C8445-B572-4FD2-A7C7-CFAAFF3D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136" y="5361413"/>
            <a:ext cx="1551798" cy="94686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8D4B05B-915C-4CB0-BE9B-F5C642107921}"/>
              </a:ext>
            </a:extLst>
          </p:cNvPr>
          <p:cNvSpPr/>
          <p:nvPr/>
        </p:nvSpPr>
        <p:spPr>
          <a:xfrm>
            <a:off x="2877630" y="736744"/>
            <a:ext cx="2327525" cy="2318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A61A5CA-F0F6-474A-B990-4F2DA893ECB9}"/>
              </a:ext>
            </a:extLst>
          </p:cNvPr>
          <p:cNvSpPr txBox="1"/>
          <p:nvPr/>
        </p:nvSpPr>
        <p:spPr>
          <a:xfrm>
            <a:off x="302743" y="607357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Dashboard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7E9556D-E319-41DB-BEC3-C15A0424AFAD}"/>
              </a:ext>
            </a:extLst>
          </p:cNvPr>
          <p:cNvSpPr/>
          <p:nvPr/>
        </p:nvSpPr>
        <p:spPr>
          <a:xfrm>
            <a:off x="8201577" y="5080660"/>
            <a:ext cx="3500545" cy="13545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2C72A65-7E86-483E-A7B9-F4D739406D1F}"/>
              </a:ext>
            </a:extLst>
          </p:cNvPr>
          <p:cNvSpPr txBox="1"/>
          <p:nvPr/>
        </p:nvSpPr>
        <p:spPr>
          <a:xfrm>
            <a:off x="9795742" y="5022809"/>
            <a:ext cx="181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Satélite Marítimo</a:t>
            </a:r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E4E97064-9280-489D-AAE3-33C4C7241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257" y="3747971"/>
            <a:ext cx="759723" cy="7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7D1D7BBC-C6D8-4373-99DE-56F5313CF4DA}"/>
              </a:ext>
            </a:extLst>
          </p:cNvPr>
          <p:cNvSpPr txBox="1"/>
          <p:nvPr/>
        </p:nvSpPr>
        <p:spPr>
          <a:xfrm>
            <a:off x="9222557" y="3552088"/>
            <a:ext cx="289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Acesso a Internet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73687FD-AB30-4EC3-BD09-E5F7CE80F460}"/>
              </a:ext>
            </a:extLst>
          </p:cNvPr>
          <p:cNvSpPr txBox="1"/>
          <p:nvPr/>
        </p:nvSpPr>
        <p:spPr>
          <a:xfrm>
            <a:off x="9230904" y="536033"/>
            <a:ext cx="1139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Servidor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8F4C95-2A4B-4E98-8E60-E76AEBFD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6438" y="1022716"/>
            <a:ext cx="3706716" cy="166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17EF307-8528-4B5D-AE76-3BA8F152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0" y="1598042"/>
            <a:ext cx="1092612" cy="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nternet Explorer Logo - PNG e Vetor - Download de Logo">
            <a:extLst>
              <a:ext uri="{FF2B5EF4-FFF2-40B4-BE49-F238E27FC236}">
                <a16:creationId xmlns:a16="http://schemas.microsoft.com/office/drawing/2014/main" id="{F53F3E8B-9E73-4853-A539-5F262846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342" y="1765963"/>
            <a:ext cx="474146" cy="4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9D98CB1-FC62-43F0-92C9-802E1177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05" y="1154179"/>
            <a:ext cx="525952" cy="5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35B925B-BAB2-415A-A79D-625EDCA1B8B2}"/>
              </a:ext>
            </a:extLst>
          </p:cNvPr>
          <p:cNvCxnSpPr>
            <a:cxnSpLocks/>
          </p:cNvCxnSpPr>
          <p:nvPr/>
        </p:nvCxnSpPr>
        <p:spPr>
          <a:xfrm flipV="1">
            <a:off x="10030672" y="3191442"/>
            <a:ext cx="1" cy="49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3B9DE6C-1AB4-4340-8BE7-31F1F7AA357E}"/>
              </a:ext>
            </a:extLst>
          </p:cNvPr>
          <p:cNvCxnSpPr>
            <a:cxnSpLocks/>
          </p:cNvCxnSpPr>
          <p:nvPr/>
        </p:nvCxnSpPr>
        <p:spPr>
          <a:xfrm>
            <a:off x="7010400" y="5707579"/>
            <a:ext cx="1198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8">
            <a:extLst>
              <a:ext uri="{FF2B5EF4-FFF2-40B4-BE49-F238E27FC236}">
                <a16:creationId xmlns:a16="http://schemas.microsoft.com/office/drawing/2014/main" id="{67D1E393-7ACD-4664-A0DF-9D2C668C3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912" y="1072161"/>
            <a:ext cx="750020" cy="7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tângulo 35">
            <a:extLst>
              <a:ext uri="{FF2B5EF4-FFF2-40B4-BE49-F238E27FC236}">
                <a16:creationId xmlns:a16="http://schemas.microsoft.com/office/drawing/2014/main" id="{C1E587F3-5F46-4207-9937-AADD8F22DC60}"/>
              </a:ext>
            </a:extLst>
          </p:cNvPr>
          <p:cNvSpPr/>
          <p:nvPr/>
        </p:nvSpPr>
        <p:spPr>
          <a:xfrm>
            <a:off x="7727191" y="835643"/>
            <a:ext cx="3882766" cy="204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2382C81A-FE71-4F85-9B88-B20D0B07BD02}"/>
              </a:ext>
            </a:extLst>
          </p:cNvPr>
          <p:cNvSpPr/>
          <p:nvPr/>
        </p:nvSpPr>
        <p:spPr>
          <a:xfrm>
            <a:off x="104173" y="405924"/>
            <a:ext cx="6508148" cy="28279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64811F3B-6639-44CB-9F04-DDCDE3EA2BE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1505380" y="792023"/>
            <a:ext cx="431182" cy="46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22" descr="Por que aprender Node.js? 8 Casos reais! – LuizTools">
            <a:extLst>
              <a:ext uri="{FF2B5EF4-FFF2-40B4-BE49-F238E27FC236}">
                <a16:creationId xmlns:a16="http://schemas.microsoft.com/office/drawing/2014/main" id="{AC716B62-51A7-4569-AA3A-2DEF31694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160" y="1699757"/>
            <a:ext cx="980379" cy="49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2">
            <a:extLst>
              <a:ext uri="{FF2B5EF4-FFF2-40B4-BE49-F238E27FC236}">
                <a16:creationId xmlns:a16="http://schemas.microsoft.com/office/drawing/2014/main" id="{B58826A4-1266-4753-90A2-BFE662E9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54" y="1241925"/>
            <a:ext cx="1139094" cy="58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9104DE0F-E4A9-492F-B665-CCA8FB2D187C}"/>
              </a:ext>
            </a:extLst>
          </p:cNvPr>
          <p:cNvCxnSpPr>
            <a:cxnSpLocks/>
          </p:cNvCxnSpPr>
          <p:nvPr/>
        </p:nvCxnSpPr>
        <p:spPr>
          <a:xfrm flipH="1" flipV="1">
            <a:off x="6612321" y="1974820"/>
            <a:ext cx="369648" cy="1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Ver a imagem de origem">
            <a:extLst>
              <a:ext uri="{FF2B5EF4-FFF2-40B4-BE49-F238E27FC236}">
                <a16:creationId xmlns:a16="http://schemas.microsoft.com/office/drawing/2014/main" id="{07C85006-A72D-4634-B293-95C215916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650" y="1735450"/>
            <a:ext cx="498856" cy="49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5D28C641-7BDA-476F-A9B7-C11D504525AF}"/>
              </a:ext>
            </a:extLst>
          </p:cNvPr>
          <p:cNvCxnSpPr>
            <a:cxnSpLocks/>
          </p:cNvCxnSpPr>
          <p:nvPr/>
        </p:nvCxnSpPr>
        <p:spPr>
          <a:xfrm>
            <a:off x="7360269" y="1984878"/>
            <a:ext cx="249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24">
            <a:extLst>
              <a:ext uri="{FF2B5EF4-FFF2-40B4-BE49-F238E27FC236}">
                <a16:creationId xmlns:a16="http://schemas.microsoft.com/office/drawing/2014/main" id="{BD80201C-F458-4178-9133-A498434EF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82" y="482608"/>
            <a:ext cx="800997" cy="4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6">
            <a:extLst>
              <a:ext uri="{FF2B5EF4-FFF2-40B4-BE49-F238E27FC236}">
                <a16:creationId xmlns:a16="http://schemas.microsoft.com/office/drawing/2014/main" id="{3CF31B95-F108-4349-BA98-BD0A234D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70" y="232426"/>
            <a:ext cx="1426935" cy="142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8" descr="Arquivos Microsoft Azure - Witec it Solutions">
            <a:extLst>
              <a:ext uri="{FF2B5EF4-FFF2-40B4-BE49-F238E27FC236}">
                <a16:creationId xmlns:a16="http://schemas.microsoft.com/office/drawing/2014/main" id="{BA5B29A9-06F5-4EC7-A040-FE6AC1B3F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758" y="1059879"/>
            <a:ext cx="1572305" cy="89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6">
            <a:extLst>
              <a:ext uri="{FF2B5EF4-FFF2-40B4-BE49-F238E27FC236}">
                <a16:creationId xmlns:a16="http://schemas.microsoft.com/office/drawing/2014/main" id="{53093C4B-8D6B-4FFA-9D01-A9A2B9420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797" y="1643977"/>
            <a:ext cx="1070886" cy="61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Servidor De Banco De Dados Desenho Para Colorir - Ultra Coloring Pages">
            <a:extLst>
              <a:ext uri="{FF2B5EF4-FFF2-40B4-BE49-F238E27FC236}">
                <a16:creationId xmlns:a16="http://schemas.microsoft.com/office/drawing/2014/main" id="{E3FC71E9-DD4C-4A52-A58A-0B1BB6E90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678" y="1066350"/>
            <a:ext cx="932917" cy="93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A861AF3A-F2C3-4F8A-8FE8-2F92CC920A17}"/>
              </a:ext>
            </a:extLst>
          </p:cNvPr>
          <p:cNvSpPr txBox="1"/>
          <p:nvPr/>
        </p:nvSpPr>
        <p:spPr>
          <a:xfrm>
            <a:off x="10580477" y="2011131"/>
            <a:ext cx="1385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 Aplicação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E709011-2688-4C3D-9DF2-E76244762395}"/>
              </a:ext>
            </a:extLst>
          </p:cNvPr>
          <p:cNvSpPr txBox="1"/>
          <p:nvPr/>
        </p:nvSpPr>
        <p:spPr>
          <a:xfrm>
            <a:off x="5330197" y="1863074"/>
            <a:ext cx="136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-4 Antenas de 5 </a:t>
            </a:r>
            <a:r>
              <a:rPr lang="pt-BR" dirty="0" err="1"/>
              <a:t>dBi</a:t>
            </a:r>
            <a:r>
              <a:rPr lang="pt-BR" dirty="0"/>
              <a:t>. 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8A1EE718-5616-4467-94DB-F675C9D760B3}"/>
              </a:ext>
            </a:extLst>
          </p:cNvPr>
          <p:cNvSpPr/>
          <p:nvPr/>
        </p:nvSpPr>
        <p:spPr>
          <a:xfrm>
            <a:off x="5354566" y="1359267"/>
            <a:ext cx="123753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Mercusys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MW325R</a:t>
            </a:r>
            <a:endParaRPr lang="pt-BR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0DB975D9-DDA8-4CB5-A9A7-E4B7965639FA}"/>
              </a:ext>
            </a:extLst>
          </p:cNvPr>
          <p:cNvSpPr/>
          <p:nvPr/>
        </p:nvSpPr>
        <p:spPr>
          <a:xfrm>
            <a:off x="5354566" y="1434621"/>
            <a:ext cx="1127339" cy="1074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30149E93-CD83-418C-B815-95692C2EBD59}"/>
              </a:ext>
            </a:extLst>
          </p:cNvPr>
          <p:cNvSpPr txBox="1"/>
          <p:nvPr/>
        </p:nvSpPr>
        <p:spPr>
          <a:xfrm>
            <a:off x="6072933" y="-69169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2914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FC0246A07B443A05063C8EB2AC7D8" ma:contentTypeVersion="4" ma:contentTypeDescription="Create a new document." ma:contentTypeScope="" ma:versionID="420c53bd1eddcc29702e3bd566eef293">
  <xsd:schema xmlns:xsd="http://www.w3.org/2001/XMLSchema" xmlns:xs="http://www.w3.org/2001/XMLSchema" xmlns:p="http://schemas.microsoft.com/office/2006/metadata/properties" xmlns:ns3="8061e086-846d-4709-83ef-f95cce98977c" targetNamespace="http://schemas.microsoft.com/office/2006/metadata/properties" ma:root="true" ma:fieldsID="c54485a539c6ae15085b338092698602" ns3:_="">
    <xsd:import namespace="8061e086-846d-4709-83ef-f95cce9897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1e086-846d-4709-83ef-f95cce9897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91E346-D1DC-4EE5-A343-4BFCAD5F0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61e086-846d-4709-83ef-f95cce9897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904B04-CE3B-480B-B581-8F4B320FC6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7326FD-46D3-494E-BEE2-FFEB626F114D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061e086-846d-4709-83ef-f95cce98977c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136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HelveticaNeue-Light</vt:lpstr>
      <vt:lpstr>Tema do Office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Rocha</dc:creator>
  <cp:lastModifiedBy>NICHOLAS FORTE GONÇALVES .</cp:lastModifiedBy>
  <cp:revision>16</cp:revision>
  <dcterms:created xsi:type="dcterms:W3CDTF">2020-09-08T16:19:20Z</dcterms:created>
  <dcterms:modified xsi:type="dcterms:W3CDTF">2020-10-16T15:59:37Z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0x0101009A5FC0246A07B443A05063C8EB2AC7D8</vt:lpwstr>
  </property>
</Properties>
</file>