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5" r:id="rId3"/>
    <p:sldId id="276" r:id="rId4"/>
    <p:sldId id="27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0D7EB-6946-4EF5-A9E3-7A3D929C0A90}" v="25" dt="2020-10-14T23:23:13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45A0D7EB-6946-4EF5-A9E3-7A3D929C0A90}"/>
    <pc:docChg chg="undo custSel mod addSld delSld modSld addMainMaster delMainMaster modMainMaster">
      <pc:chgData name="Nicholas Forte" userId="831f5f1da6d5c7f7" providerId="LiveId" clId="{45A0D7EB-6946-4EF5-A9E3-7A3D929C0A90}" dt="2020-10-14T23:26:25.813" v="88" actId="2696"/>
      <pc:docMkLst>
        <pc:docMk/>
      </pc:docMkLst>
      <pc:sldChg chg="addSp delSp modSp mod">
        <pc:chgData name="Nicholas Forte" userId="831f5f1da6d5c7f7" providerId="LiveId" clId="{45A0D7EB-6946-4EF5-A9E3-7A3D929C0A90}" dt="2020-10-14T23:22:54.005" v="68" actId="478"/>
        <pc:sldMkLst>
          <pc:docMk/>
          <pc:sldMk cId="1658985439" sldId="276"/>
        </pc:sldMkLst>
        <pc:spChg chg="mod">
          <ac:chgData name="Nicholas Forte" userId="831f5f1da6d5c7f7" providerId="LiveId" clId="{45A0D7EB-6946-4EF5-A9E3-7A3D929C0A90}" dt="2020-10-14T03:24:09.963" v="52" actId="20577"/>
          <ac:spMkLst>
            <pc:docMk/>
            <pc:sldMk cId="1658985439" sldId="276"/>
            <ac:spMk id="28" creationId="{F68306BA-7625-483B-AA2B-E0CD4EED2824}"/>
          </ac:spMkLst>
        </pc:spChg>
        <pc:spChg chg="mod">
          <ac:chgData name="Nicholas Forte" userId="831f5f1da6d5c7f7" providerId="LiveId" clId="{45A0D7EB-6946-4EF5-A9E3-7A3D929C0A90}" dt="2020-10-14T03:23:57.738" v="37" actId="20577"/>
          <ac:spMkLst>
            <pc:docMk/>
            <pc:sldMk cId="1658985439" sldId="276"/>
            <ac:spMk id="40" creationId="{ADB0B038-3691-44F7-AEA8-CA7523E219B5}"/>
          </ac:spMkLst>
        </pc:spChg>
        <pc:graphicFrameChg chg="add del mod">
          <ac:chgData name="Nicholas Forte" userId="831f5f1da6d5c7f7" providerId="LiveId" clId="{45A0D7EB-6946-4EF5-A9E3-7A3D929C0A90}" dt="2020-10-14T23:22:54.005" v="68" actId="478"/>
          <ac:graphicFrameMkLst>
            <pc:docMk/>
            <pc:sldMk cId="1658985439" sldId="276"/>
            <ac:graphicFrameMk id="3" creationId="{2D9509AD-BFE6-4E3C-BDE0-CC630D4521C4}"/>
          </ac:graphicFrameMkLst>
        </pc:graphicFrameChg>
      </pc:sldChg>
      <pc:sldChg chg="addSp delSp modSp new del mod setBg">
        <pc:chgData name="Nicholas Forte" userId="831f5f1da6d5c7f7" providerId="LiveId" clId="{45A0D7EB-6946-4EF5-A9E3-7A3D929C0A90}" dt="2020-10-14T23:22:22.802" v="60" actId="2696"/>
        <pc:sldMkLst>
          <pc:docMk/>
          <pc:sldMk cId="1893231326" sldId="277"/>
        </pc:sldMkLst>
        <pc:spChg chg="del">
          <ac:chgData name="Nicholas Forte" userId="831f5f1da6d5c7f7" providerId="LiveId" clId="{45A0D7EB-6946-4EF5-A9E3-7A3D929C0A90}" dt="2020-10-14T03:18:17.119" v="1" actId="478"/>
          <ac:spMkLst>
            <pc:docMk/>
            <pc:sldMk cId="1893231326" sldId="277"/>
            <ac:spMk id="2" creationId="{7061E3C7-CAB7-4D08-9B3C-A05A3F73D7B4}"/>
          </ac:spMkLst>
        </pc:spChg>
        <pc:spChg chg="del">
          <ac:chgData name="Nicholas Forte" userId="831f5f1da6d5c7f7" providerId="LiveId" clId="{45A0D7EB-6946-4EF5-A9E3-7A3D929C0A90}" dt="2020-10-14T03:18:18.728" v="2" actId="478"/>
          <ac:spMkLst>
            <pc:docMk/>
            <pc:sldMk cId="1893231326" sldId="277"/>
            <ac:spMk id="3" creationId="{3C54A7AD-4711-40C0-9CB2-2E769D1446AA}"/>
          </ac:spMkLst>
        </pc:spChg>
        <pc:spChg chg="add mod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4" creationId="{EB01AEDD-03BD-4011-B8BE-016C7584E4A1}"/>
          </ac:spMkLst>
        </pc:spChg>
        <pc:spChg chg="add mod">
          <ac:chgData name="Nicholas Forte" userId="831f5f1da6d5c7f7" providerId="LiveId" clId="{45A0D7EB-6946-4EF5-A9E3-7A3D929C0A90}" dt="2020-10-14T03:24:40.654" v="58" actId="207"/>
          <ac:spMkLst>
            <pc:docMk/>
            <pc:sldMk cId="1893231326" sldId="277"/>
            <ac:spMk id="5" creationId="{3C01D414-E860-4408-BD5D-CBE8E9836D5F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73" creationId="{07322A9E-F1EC-405E-8971-BA906EFFCCB8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75" creationId="{A5704422-1118-4FD1-95AD-29A064EB80D9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77" creationId="{A88B2AAA-B805-498E-A9E6-98B885855498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79" creationId="{9B8051E0-19D7-43E1-BFD9-E6DBFEB3A3F1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81" creationId="{4EDB2B02-86A2-46F5-A4BE-B7D9B10411D6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83" creationId="{43954639-FB5D-41F4-9560-6F6DFE778425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85" creationId="{E898931C-0323-41FA-A036-20F818B1FF81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87" creationId="{89AFE9DD-0792-4B98-B4EB-97ACA17E6AA8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89" creationId="{3981F5C4-9AE1-404E-AF44-A4E6DB374F9D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91" creationId="{763C1781-8726-4FAC-8C45-FF40376BE409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93" creationId="{301491B5-56C7-43DC-A3D9-861EECCA056A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95" creationId="{237E2353-22DF-46E0-A200-FB30F8F394E2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97" creationId="{DD6138DB-057B-45F7-A5F4-E7BFDA20D02C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99" creationId="{79A54AB1-B64F-4843-BFAB-81CB74E66B65}"/>
          </ac:spMkLst>
        </pc:spChg>
        <pc:picChg chg="add del mod">
          <ac:chgData name="Nicholas Forte" userId="831f5f1da6d5c7f7" providerId="LiveId" clId="{45A0D7EB-6946-4EF5-A9E3-7A3D929C0A90}" dt="2020-10-14T03:23:21.386" v="19" actId="478"/>
          <ac:picMkLst>
            <pc:docMk/>
            <pc:sldMk cId="1893231326" sldId="277"/>
            <ac:picMk id="1026" creationId="{98677750-CCDA-4DD8-BF63-35DDCAA04106}"/>
          </ac:picMkLst>
        </pc:picChg>
        <pc:picChg chg="add mod">
          <ac:chgData name="Nicholas Forte" userId="831f5f1da6d5c7f7" providerId="LiveId" clId="{45A0D7EB-6946-4EF5-A9E3-7A3D929C0A90}" dt="2020-10-14T03:24:44.396" v="59" actId="1076"/>
          <ac:picMkLst>
            <pc:docMk/>
            <pc:sldMk cId="1893231326" sldId="277"/>
            <ac:picMk id="1028" creationId="{81C8209A-D60A-4F73-81FE-121695F5CF25}"/>
          </ac:picMkLst>
        </pc:picChg>
      </pc:sldChg>
      <pc:sldChg chg="new del">
        <pc:chgData name="Nicholas Forte" userId="831f5f1da6d5c7f7" providerId="LiveId" clId="{45A0D7EB-6946-4EF5-A9E3-7A3D929C0A90}" dt="2020-10-14T23:26:25.813" v="88" actId="2696"/>
        <pc:sldMkLst>
          <pc:docMk/>
          <pc:sldMk cId="3944020658" sldId="277"/>
        </pc:sldMkLst>
      </pc:sldChg>
      <pc:sldChg chg="addSp delSp modSp new del mod">
        <pc:chgData name="Nicholas Forte" userId="831f5f1da6d5c7f7" providerId="LiveId" clId="{45A0D7EB-6946-4EF5-A9E3-7A3D929C0A90}" dt="2020-10-14T23:24:11.033" v="83" actId="2696"/>
        <pc:sldMkLst>
          <pc:docMk/>
          <pc:sldMk cId="4265890508" sldId="277"/>
        </pc:sldMkLst>
        <pc:spChg chg="del">
          <ac:chgData name="Nicholas Forte" userId="831f5f1da6d5c7f7" providerId="LiveId" clId="{45A0D7EB-6946-4EF5-A9E3-7A3D929C0A90}" dt="2020-10-14T23:22:50.482" v="67" actId="22"/>
          <ac:spMkLst>
            <pc:docMk/>
            <pc:sldMk cId="4265890508" sldId="277"/>
            <ac:spMk id="3" creationId="{A9BA3175-2B4E-4444-8122-7C109B31E38B}"/>
          </ac:spMkLst>
        </pc:spChg>
        <pc:spChg chg="add mod">
          <ac:chgData name="Nicholas Forte" userId="831f5f1da6d5c7f7" providerId="LiveId" clId="{45A0D7EB-6946-4EF5-A9E3-7A3D929C0A90}" dt="2020-10-14T23:23:18.698" v="77" actId="478"/>
          <ac:spMkLst>
            <pc:docMk/>
            <pc:sldMk cId="4265890508" sldId="277"/>
            <ac:spMk id="7" creationId="{4C21EEE6-B531-4B2B-92CD-E0F35F50F4CD}"/>
          </ac:spMkLst>
        </pc:spChg>
        <pc:graphicFrameChg chg="add del mod">
          <ac:chgData name="Nicholas Forte" userId="831f5f1da6d5c7f7" providerId="LiveId" clId="{45A0D7EB-6946-4EF5-A9E3-7A3D929C0A90}" dt="2020-10-14T23:23:18.698" v="77" actId="478"/>
          <ac:graphicFrameMkLst>
            <pc:docMk/>
            <pc:sldMk cId="4265890508" sldId="277"/>
            <ac:graphicFrameMk id="5" creationId="{565935EA-3F11-4B5E-B0E0-4FE858A715AD}"/>
          </ac:graphicFrameMkLst>
        </pc:graphicFrameChg>
      </pc:sldChg>
      <pc:sldChg chg="add del">
        <pc:chgData name="Nicholas Forte" userId="831f5f1da6d5c7f7" providerId="LiveId" clId="{45A0D7EB-6946-4EF5-A9E3-7A3D929C0A90}" dt="2020-10-14T23:26:21.103" v="87"/>
        <pc:sldMkLst>
          <pc:docMk/>
          <pc:sldMk cId="1062914862" sldId="278"/>
        </pc:sldMkLst>
      </pc:sldChg>
      <pc:sldChg chg="addSp new del mod">
        <pc:chgData name="Nicholas Forte" userId="831f5f1da6d5c7f7" providerId="LiveId" clId="{45A0D7EB-6946-4EF5-A9E3-7A3D929C0A90}" dt="2020-10-14T23:22:24.799" v="61" actId="2696"/>
        <pc:sldMkLst>
          <pc:docMk/>
          <pc:sldMk cId="3920464333" sldId="278"/>
        </pc:sldMkLst>
        <pc:picChg chg="add">
          <ac:chgData name="Nicholas Forte" userId="831f5f1da6d5c7f7" providerId="LiveId" clId="{45A0D7EB-6946-4EF5-A9E3-7A3D929C0A90}" dt="2020-10-14T03:20:25.863" v="16" actId="22"/>
          <ac:picMkLst>
            <pc:docMk/>
            <pc:sldMk cId="3920464333" sldId="278"/>
            <ac:picMk id="5" creationId="{E5E97113-BDA5-40AB-A1EE-2F2B265BC1F4}"/>
          </ac:picMkLst>
        </pc:picChg>
      </pc:sldChg>
      <pc:sldMasterChg chg="add del addSldLayout delSldLayout">
        <pc:chgData name="Nicholas Forte" userId="831f5f1da6d5c7f7" providerId="LiveId" clId="{45A0D7EB-6946-4EF5-A9E3-7A3D929C0A90}" dt="2020-10-14T23:26:21.103" v="86" actId="27028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45A0D7EB-6946-4EF5-A9E3-7A3D929C0A90}" dt="2020-10-14T23:26:21.103" v="86" actId="27028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45A0D7EB-6946-4EF5-A9E3-7A3D929C0A90}" dt="2020-10-14T23:23:40.828" v="78" actId="27028"/>
        <pc:sldMasterMkLst>
          <pc:docMk/>
          <pc:sldMasterMk cId="1706719511" sldId="2147483660"/>
        </pc:sldMasterMkLst>
        <pc:sldLayoutChg chg="replId">
          <pc:chgData name="Nicholas Forte" userId="831f5f1da6d5c7f7" providerId="LiveId" clId="{45A0D7EB-6946-4EF5-A9E3-7A3D929C0A90}" dt="2020-10-14T23:23:40.828" v="78" actId="27028"/>
          <pc:sldLayoutMkLst>
            <pc:docMk/>
            <pc:sldMasterMk cId="1706719511" sldId="2147483660"/>
            <pc:sldLayoutMk cId="4147073083" sldId="2147483661"/>
          </pc:sldLayoutMkLst>
        </pc:sldLayoutChg>
      </pc:sldMasterChg>
    </pc:docChg>
  </pc:docChgLst>
  <pc:docChgLst>
    <pc:chgData name="Rafael Rocha" userId="ad3eed489a1630f4" providerId="LiveId" clId="{BA8B0EBD-1E07-4DD2-8283-5915E92AC911}"/>
    <pc:docChg chg="custSel addSld delSld modSld">
      <pc:chgData name="Rafael Rocha" userId="ad3eed489a1630f4" providerId="LiveId" clId="{BA8B0EBD-1E07-4DD2-8283-5915E92AC911}" dt="2020-09-09T11:32:39.478" v="521" actId="1076"/>
      <pc:docMkLst>
        <pc:docMk/>
      </pc:docMkLst>
      <pc:sldChg chg="addSp delSp modSp add del mod">
        <pc:chgData name="Rafael Rocha" userId="ad3eed489a1630f4" providerId="LiveId" clId="{BA8B0EBD-1E07-4DD2-8283-5915E92AC911}" dt="2020-09-09T11:32:39.478" v="521" actId="1076"/>
        <pc:sldMkLst>
          <pc:docMk/>
          <pc:sldMk cId="1946374029" sldId="256"/>
        </pc:sldMkLst>
        <pc:spChg chg="add mod">
          <ac:chgData name="Rafael Rocha" userId="ad3eed489a1630f4" providerId="LiveId" clId="{BA8B0EBD-1E07-4DD2-8283-5915E92AC911}" dt="2020-09-09T11:20:12.879" v="342" actId="1076"/>
          <ac:spMkLst>
            <pc:docMk/>
            <pc:sldMk cId="1946374029" sldId="256"/>
            <ac:spMk id="2" creationId="{1236B81E-494C-43F8-8D7B-A788988A241B}"/>
          </ac:spMkLst>
        </pc:spChg>
        <pc:spChg chg="add mod">
          <ac:chgData name="Rafael Rocha" userId="ad3eed489a1630f4" providerId="LiveId" clId="{BA8B0EBD-1E07-4DD2-8283-5915E92AC911}" dt="2020-09-09T11:27:34.253" v="439" actId="1076"/>
          <ac:spMkLst>
            <pc:docMk/>
            <pc:sldMk cId="1946374029" sldId="256"/>
            <ac:spMk id="4" creationId="{3D1BD1A9-8021-4D08-A525-39365FF4E475}"/>
          </ac:spMkLst>
        </pc:spChg>
        <pc:spChg chg="add del mod">
          <ac:chgData name="Rafael Rocha" userId="ad3eed489a1630f4" providerId="LiveId" clId="{BA8B0EBD-1E07-4DD2-8283-5915E92AC911}" dt="2020-09-09T11:12:44.178" v="101"/>
          <ac:spMkLst>
            <pc:docMk/>
            <pc:sldMk cId="1946374029" sldId="256"/>
            <ac:spMk id="4" creationId="{E2CF2ED9-6C90-4F4B-B22E-5ACA85568915}"/>
          </ac:spMkLst>
        </pc:spChg>
        <pc:spChg chg="mod">
          <ac:chgData name="Rafael Rocha" userId="ad3eed489a1630f4" providerId="LiveId" clId="{BA8B0EBD-1E07-4DD2-8283-5915E92AC911}" dt="2020-09-09T11:22:02.565" v="358" actId="14100"/>
          <ac:spMkLst>
            <pc:docMk/>
            <pc:sldMk cId="1946374029" sldId="256"/>
            <ac:spMk id="5" creationId="{818B33C0-19BB-4E52-8151-F2487C1521D5}"/>
          </ac:spMkLst>
        </pc:spChg>
        <pc:spChg chg="add mod">
          <ac:chgData name="Rafael Rocha" userId="ad3eed489a1630f4" providerId="LiveId" clId="{BA8B0EBD-1E07-4DD2-8283-5915E92AC911}" dt="2020-09-09T11:19:57.737" v="335" actId="113"/>
          <ac:spMkLst>
            <pc:docMk/>
            <pc:sldMk cId="1946374029" sldId="256"/>
            <ac:spMk id="6" creationId="{08926FDA-D910-4C02-A949-D68ACF77FC5F}"/>
          </ac:spMkLst>
        </pc:spChg>
        <pc:spChg chg="add mod">
          <ac:chgData name="Rafael Rocha" userId="ad3eed489a1630f4" providerId="LiveId" clId="{BA8B0EBD-1E07-4DD2-8283-5915E92AC911}" dt="2020-09-09T11:19:46.400" v="331" actId="113"/>
          <ac:spMkLst>
            <pc:docMk/>
            <pc:sldMk cId="1946374029" sldId="256"/>
            <ac:spMk id="7" creationId="{5576550A-1D25-4C2A-85DB-88468A83B6EB}"/>
          </ac:spMkLst>
        </pc:spChg>
        <pc:spChg chg="add mod">
          <ac:chgData name="Rafael Rocha" userId="ad3eed489a1630f4" providerId="LiveId" clId="{BA8B0EBD-1E07-4DD2-8283-5915E92AC911}" dt="2020-09-09T11:31:46.893" v="453" actId="1076"/>
          <ac:spMkLst>
            <pc:docMk/>
            <pc:sldMk cId="1946374029" sldId="256"/>
            <ac:spMk id="8" creationId="{2D1A6B2A-1E4A-4E3F-8BD4-714B66021398}"/>
          </ac:spMkLst>
        </pc:spChg>
        <pc:spChg chg="add del mod">
          <ac:chgData name="Rafael Rocha" userId="ad3eed489a1630f4" providerId="LiveId" clId="{BA8B0EBD-1E07-4DD2-8283-5915E92AC911}" dt="2020-09-09T11:21:40.309" v="353" actId="478"/>
          <ac:spMkLst>
            <pc:docMk/>
            <pc:sldMk cId="1946374029" sldId="256"/>
            <ac:spMk id="8" creationId="{FEAE874E-E32C-4DBB-936F-4335BE42C9BD}"/>
          </ac:spMkLst>
        </pc:spChg>
        <pc:spChg chg="add del mod">
          <ac:chgData name="Rafael Rocha" userId="ad3eed489a1630f4" providerId="LiveId" clId="{BA8B0EBD-1E07-4DD2-8283-5915E92AC911}" dt="2020-09-09T11:21:38.243" v="352" actId="478"/>
          <ac:spMkLst>
            <pc:docMk/>
            <pc:sldMk cId="1946374029" sldId="256"/>
            <ac:spMk id="9" creationId="{C0F27D1B-AD69-48DD-89EC-DFFD788CBCF3}"/>
          </ac:spMkLst>
        </pc:spChg>
        <pc:spChg chg="add mod">
          <ac:chgData name="Rafael Rocha" userId="ad3eed489a1630f4" providerId="LiveId" clId="{BA8B0EBD-1E07-4DD2-8283-5915E92AC911}" dt="2020-09-09T11:27:23.037" v="436" actId="14100"/>
          <ac:spMkLst>
            <pc:docMk/>
            <pc:sldMk cId="1946374029" sldId="256"/>
            <ac:spMk id="10" creationId="{1733F92B-A258-42DF-BF29-695FF30F3271}"/>
          </ac:spMkLst>
        </pc:spChg>
        <pc:spChg chg="add mod">
          <ac:chgData name="Rafael Rocha" userId="ad3eed489a1630f4" providerId="LiveId" clId="{BA8B0EBD-1E07-4DD2-8283-5915E92AC911}" dt="2020-09-09T11:32:39.478" v="521" actId="1076"/>
          <ac:spMkLst>
            <pc:docMk/>
            <pc:sldMk cId="1946374029" sldId="256"/>
            <ac:spMk id="11" creationId="{CD2368B8-3113-48B7-A699-0537A645E912}"/>
          </ac:spMkLst>
        </pc:spChg>
        <pc:picChg chg="mod">
          <ac:chgData name="Rafael Rocha" userId="ad3eed489a1630f4" providerId="LiveId" clId="{BA8B0EBD-1E07-4DD2-8283-5915E92AC911}" dt="2020-09-09T11:20:14.269" v="343" actId="1076"/>
          <ac:picMkLst>
            <pc:docMk/>
            <pc:sldMk cId="1946374029" sldId="256"/>
            <ac:picMk id="3" creationId="{883D6E67-52BF-47BA-876F-CA1A6038221D}"/>
          </ac:picMkLst>
        </pc:picChg>
        <pc:picChg chg="mod">
          <ac:chgData name="Rafael Rocha" userId="ad3eed489a1630f4" providerId="LiveId" clId="{BA8B0EBD-1E07-4DD2-8283-5915E92AC911}" dt="2020-09-09T11:32:36.853" v="520" actId="1076"/>
          <ac:picMkLst>
            <pc:docMk/>
            <pc:sldMk cId="1946374029" sldId="256"/>
            <ac:picMk id="9" creationId="{B290D164-171B-4411-BC05-A72466C4261C}"/>
          </ac:picMkLst>
        </pc:picChg>
        <pc:picChg chg="mod">
          <ac:chgData name="Rafael Rocha" userId="ad3eed489a1630f4" providerId="LiveId" clId="{BA8B0EBD-1E07-4DD2-8283-5915E92AC911}" dt="2020-09-09T11:27:38.045" v="440" actId="1076"/>
          <ac:picMkLst>
            <pc:docMk/>
            <pc:sldMk cId="1946374029" sldId="256"/>
            <ac:picMk id="1026" creationId="{C5C84547-2411-4A02-94F1-4BD3E694CFCF}"/>
          </ac:picMkLst>
        </pc:picChg>
        <pc:picChg chg="del mod">
          <ac:chgData name="Rafael Rocha" userId="ad3eed489a1630f4" providerId="LiveId" clId="{BA8B0EBD-1E07-4DD2-8283-5915E92AC911}" dt="2020-09-09T11:30:20.502" v="446" actId="478"/>
          <ac:picMkLst>
            <pc:docMk/>
            <pc:sldMk cId="1946374029" sldId="256"/>
            <ac:picMk id="2050" creationId="{37EEFE77-C1D2-4C3B-A0F9-F8D363B334D4}"/>
          </ac:picMkLst>
        </pc:picChg>
        <pc:picChg chg="mod">
          <ac:chgData name="Rafael Rocha" userId="ad3eed489a1630f4" providerId="LiveId" clId="{BA8B0EBD-1E07-4DD2-8283-5915E92AC911}" dt="2020-09-09T11:14:25.933" v="203" actId="1076"/>
          <ac:picMkLst>
            <pc:docMk/>
            <pc:sldMk cId="1946374029" sldId="256"/>
            <ac:picMk id="3074" creationId="{BEEFDACB-0716-480B-9BF2-0DB5DEB33E4F}"/>
          </ac:picMkLst>
        </pc:picChg>
        <pc:picChg chg="mod">
          <ac:chgData name="Rafael Rocha" userId="ad3eed489a1630f4" providerId="LiveId" clId="{BA8B0EBD-1E07-4DD2-8283-5915E92AC911}" dt="2020-09-09T11:14:33.908" v="206" actId="1076"/>
          <ac:picMkLst>
            <pc:docMk/>
            <pc:sldMk cId="1946374029" sldId="256"/>
            <ac:picMk id="4098" creationId="{932083A5-2B79-48EE-B6F6-416764E72D98}"/>
          </ac:picMkLst>
        </pc:picChg>
        <pc:picChg chg="mod">
          <ac:chgData name="Rafael Rocha" userId="ad3eed489a1630f4" providerId="LiveId" clId="{BA8B0EBD-1E07-4DD2-8283-5915E92AC911}" dt="2020-09-09T11:15:44.437" v="323" actId="1076"/>
          <ac:picMkLst>
            <pc:docMk/>
            <pc:sldMk cId="1946374029" sldId="256"/>
            <ac:picMk id="5122" creationId="{3E27F745-E896-4FF4-B7C4-AC78D1F3482D}"/>
          </ac:picMkLst>
        </pc:picChg>
      </pc:sldChg>
      <pc:sldChg chg="addSp">
        <pc:chgData name="Rafael Rocha" userId="ad3eed489a1630f4" providerId="LiveId" clId="{BA8B0EBD-1E07-4DD2-8283-5915E92AC911}" dt="2020-09-09T11:30:12.898" v="441"/>
        <pc:sldMkLst>
          <pc:docMk/>
          <pc:sldMk cId="2621191694" sldId="256"/>
        </pc:sldMkLst>
        <pc:picChg chg="add">
          <ac:chgData name="Rafael Rocha" userId="ad3eed489a1630f4" providerId="LiveId" clId="{BA8B0EBD-1E07-4DD2-8283-5915E92AC911}" dt="2020-09-09T11:30:12.898" v="441"/>
          <ac:picMkLst>
            <pc:docMk/>
            <pc:sldMk cId="2621191694" sldId="256"/>
            <ac:picMk id="2050" creationId="{37EEFE77-C1D2-4C3B-A0F9-F8D363B334D4}"/>
          </ac:picMkLst>
        </pc:picChg>
      </pc:sldChg>
      <pc:sldChg chg="addSp">
        <pc:chgData name="Rafael Rocha" userId="ad3eed489a1630f4" providerId="LiveId" clId="{BA8B0EBD-1E07-4DD2-8283-5915E92AC911}" dt="2020-09-09T11:24:55.048" v="362"/>
        <pc:sldMkLst>
          <pc:docMk/>
          <pc:sldMk cId="2895237100" sldId="256"/>
        </pc:sldMkLst>
        <pc:picChg chg="add">
          <ac:chgData name="Rafael Rocha" userId="ad3eed489a1630f4" providerId="LiveId" clId="{BA8B0EBD-1E07-4DD2-8283-5915E92AC911}" dt="2020-09-09T11:24:55.048" v="362"/>
          <ac:picMkLst>
            <pc:docMk/>
            <pc:sldMk cId="2895237100" sldId="256"/>
            <ac:picMk id="1026" creationId="{C5C84547-2411-4A02-94F1-4BD3E694CFCF}"/>
          </ac:picMkLst>
        </pc:picChg>
      </pc:sldChg>
      <pc:sldChg chg="addSp">
        <pc:chgData name="Rafael Rocha" userId="ad3eed489a1630f4" providerId="LiveId" clId="{BA8B0EBD-1E07-4DD2-8283-5915E92AC911}" dt="2020-09-09T11:31:31.879" v="447"/>
        <pc:sldMkLst>
          <pc:docMk/>
          <pc:sldMk cId="2998977750" sldId="256"/>
        </pc:sldMkLst>
        <pc:picChg chg="add">
          <ac:chgData name="Rafael Rocha" userId="ad3eed489a1630f4" providerId="LiveId" clId="{BA8B0EBD-1E07-4DD2-8283-5915E92AC911}" dt="2020-09-09T11:31:31.879" v="447"/>
          <ac:picMkLst>
            <pc:docMk/>
            <pc:sldMk cId="2998977750" sldId="256"/>
            <ac:picMk id="9" creationId="{B290D164-171B-4411-BC05-A72466C4261C}"/>
          </ac:picMkLst>
        </pc:picChg>
      </pc:sldChg>
    </pc:docChg>
  </pc:docChgLst>
  <pc:docChgLst>
    <pc:chgData name="Bruna Brito" userId="b6e662cc8815d3ee" providerId="LiveId" clId="{C292B640-20A5-46AD-ADF0-A87663E3B36B}"/>
    <pc:docChg chg="undo custSel modSld">
      <pc:chgData name="Bruna Brito" userId="b6e662cc8815d3ee" providerId="LiveId" clId="{C292B640-20A5-46AD-ADF0-A87663E3B36B}" dt="2020-10-13T01:49:26.819" v="686" actId="729"/>
      <pc:docMkLst>
        <pc:docMk/>
      </pc:docMkLst>
      <pc:sldChg chg="mod modShow">
        <pc:chgData name="Bruna Brito" userId="b6e662cc8815d3ee" providerId="LiveId" clId="{C292B640-20A5-46AD-ADF0-A87663E3B36B}" dt="2020-10-13T01:49:26.819" v="686" actId="729"/>
        <pc:sldMkLst>
          <pc:docMk/>
          <pc:sldMk cId="628861244" sldId="275"/>
        </pc:sldMkLst>
      </pc:sldChg>
      <pc:sldChg chg="addSp delSp modSp mod">
        <pc:chgData name="Bruna Brito" userId="b6e662cc8815d3ee" providerId="LiveId" clId="{C292B640-20A5-46AD-ADF0-A87663E3B36B}" dt="2020-10-13T01:48:58.062" v="685" actId="164"/>
        <pc:sldMkLst>
          <pc:docMk/>
          <pc:sldMk cId="1658985439" sldId="276"/>
        </pc:sldMkLst>
        <pc:spChg chg="add mod">
          <ac:chgData name="Bruna Brito" userId="b6e662cc8815d3ee" providerId="LiveId" clId="{C292B640-20A5-46AD-ADF0-A87663E3B36B}" dt="2020-10-13T01:44:24.689" v="505"/>
          <ac:spMkLst>
            <pc:docMk/>
            <pc:sldMk cId="1658985439" sldId="276"/>
            <ac:spMk id="2" creationId="{D220B039-318A-4E54-9488-D70BF67A266E}"/>
          </ac:spMkLst>
        </pc:spChg>
        <pc:spChg chg="add del mod">
          <ac:chgData name="Bruna Brito" userId="b6e662cc8815d3ee" providerId="LiveId" clId="{C292B640-20A5-46AD-ADF0-A87663E3B36B}" dt="2020-10-13T01:32:20.532" v="23"/>
          <ac:spMkLst>
            <pc:docMk/>
            <pc:sldMk cId="1658985439" sldId="276"/>
            <ac:spMk id="3" creationId="{072AF007-7C2A-4B80-8F2F-95EB16CE8291}"/>
          </ac:spMkLst>
        </pc:spChg>
        <pc:spChg chg="mod">
          <ac:chgData name="Bruna Brito" userId="b6e662cc8815d3ee" providerId="LiveId" clId="{C292B640-20A5-46AD-ADF0-A87663E3B36B}" dt="2020-10-13T01:42:43.217" v="411" actId="1076"/>
          <ac:spMkLst>
            <pc:docMk/>
            <pc:sldMk cId="1658985439" sldId="276"/>
            <ac:spMk id="4" creationId="{355D7ABD-AB6B-4756-BB1F-5FBE734C73BE}"/>
          </ac:spMkLst>
        </pc:spChg>
        <pc:spChg chg="add mod">
          <ac:chgData name="Bruna Brito" userId="b6e662cc8815d3ee" providerId="LiveId" clId="{C292B640-20A5-46AD-ADF0-A87663E3B36B}" dt="2020-10-13T01:44:24.689" v="505"/>
          <ac:spMkLst>
            <pc:docMk/>
            <pc:sldMk cId="1658985439" sldId="276"/>
            <ac:spMk id="6" creationId="{E176E388-3458-4E06-9605-CD959CC11A80}"/>
          </ac:spMkLst>
        </pc:spChg>
        <pc:spChg chg="mod">
          <ac:chgData name="Bruna Brito" userId="b6e662cc8815d3ee" providerId="LiveId" clId="{C292B640-20A5-46AD-ADF0-A87663E3B36B}" dt="2020-10-13T01:36:41.319" v="211" actId="1076"/>
          <ac:spMkLst>
            <pc:docMk/>
            <pc:sldMk cId="1658985439" sldId="276"/>
            <ac:spMk id="7" creationId="{24F142A6-B7BD-4F67-AE74-439A51ABC898}"/>
          </ac:spMkLst>
        </pc:spChg>
        <pc:spChg chg="add mod">
          <ac:chgData name="Bruna Brito" userId="b6e662cc8815d3ee" providerId="LiveId" clId="{C292B640-20A5-46AD-ADF0-A87663E3B36B}" dt="2020-10-13T01:40:08.391" v="233"/>
          <ac:spMkLst>
            <pc:docMk/>
            <pc:sldMk cId="1658985439" sldId="276"/>
            <ac:spMk id="8" creationId="{6F0422D2-881B-4B3E-8E66-AB38A8DD9BA5}"/>
          </ac:spMkLst>
        </pc:spChg>
        <pc:spChg chg="add mod">
          <ac:chgData name="Bruna Brito" userId="b6e662cc8815d3ee" providerId="LiveId" clId="{C292B640-20A5-46AD-ADF0-A87663E3B36B}" dt="2020-10-13T01:40:08.391" v="233"/>
          <ac:spMkLst>
            <pc:docMk/>
            <pc:sldMk cId="1658985439" sldId="276"/>
            <ac:spMk id="11" creationId="{D65A861D-8AA3-4D24-9640-2DCB4AE1FDD2}"/>
          </ac:spMkLst>
        </pc:spChg>
        <pc:spChg chg="add mod">
          <ac:chgData name="Bruna Brito" userId="b6e662cc8815d3ee" providerId="LiveId" clId="{C292B640-20A5-46AD-ADF0-A87663E3B36B}" dt="2020-10-13T01:42:02.020" v="404" actId="164"/>
          <ac:spMkLst>
            <pc:docMk/>
            <pc:sldMk cId="1658985439" sldId="276"/>
            <ac:spMk id="12" creationId="{52DCB3EC-F158-48B9-8F55-F9DF11937795}"/>
          </ac:spMkLst>
        </pc:spChg>
        <pc:spChg chg="add mod">
          <ac:chgData name="Bruna Brito" userId="b6e662cc8815d3ee" providerId="LiveId" clId="{C292B640-20A5-46AD-ADF0-A87663E3B36B}" dt="2020-10-13T01:36:53.009" v="214" actId="1076"/>
          <ac:spMkLst>
            <pc:docMk/>
            <pc:sldMk cId="1658985439" sldId="276"/>
            <ac:spMk id="13" creationId="{D47AE940-0C8E-487C-BA8F-8B4A9BD01630}"/>
          </ac:spMkLst>
        </pc:spChg>
        <pc:spChg chg="add mod">
          <ac:chgData name="Bruna Brito" userId="b6e662cc8815d3ee" providerId="LiveId" clId="{C292B640-20A5-46AD-ADF0-A87663E3B36B}" dt="2020-10-13T01:48:17.524" v="677" actId="164"/>
          <ac:spMkLst>
            <pc:docMk/>
            <pc:sldMk cId="1658985439" sldId="276"/>
            <ac:spMk id="14" creationId="{276C7C84-CF16-4F78-B0C8-283AE96682AC}"/>
          </ac:spMkLst>
        </pc:spChg>
        <pc:spChg chg="add mod">
          <ac:chgData name="Bruna Brito" userId="b6e662cc8815d3ee" providerId="LiveId" clId="{C292B640-20A5-46AD-ADF0-A87663E3B36B}" dt="2020-10-13T01:48:17.524" v="677" actId="164"/>
          <ac:spMkLst>
            <pc:docMk/>
            <pc:sldMk cId="1658985439" sldId="276"/>
            <ac:spMk id="28" creationId="{F68306BA-7625-483B-AA2B-E0CD4EED2824}"/>
          </ac:spMkLst>
        </pc:spChg>
        <pc:spChg chg="add del mod">
          <ac:chgData name="Bruna Brito" userId="b6e662cc8815d3ee" providerId="LiveId" clId="{C292B640-20A5-46AD-ADF0-A87663E3B36B}" dt="2020-10-13T01:48:30.793" v="678" actId="478"/>
          <ac:spMkLst>
            <pc:docMk/>
            <pc:sldMk cId="1658985439" sldId="276"/>
            <ac:spMk id="29" creationId="{C73E49B5-02BC-4C66-A148-CC8FED6ADD2E}"/>
          </ac:spMkLst>
        </pc:spChg>
        <pc:spChg chg="add mod">
          <ac:chgData name="Bruna Brito" userId="b6e662cc8815d3ee" providerId="LiveId" clId="{C292B640-20A5-46AD-ADF0-A87663E3B36B}" dt="2020-10-13T01:42:14.665" v="407" actId="688"/>
          <ac:spMkLst>
            <pc:docMk/>
            <pc:sldMk cId="1658985439" sldId="276"/>
            <ac:spMk id="31" creationId="{D6E62E8C-5C05-44BB-A1FA-FA3D46A87322}"/>
          </ac:spMkLst>
        </pc:spChg>
        <pc:spChg chg="add del mod">
          <ac:chgData name="Bruna Brito" userId="b6e662cc8815d3ee" providerId="LiveId" clId="{C292B640-20A5-46AD-ADF0-A87663E3B36B}" dt="2020-10-13T01:44:02.246" v="500" actId="478"/>
          <ac:spMkLst>
            <pc:docMk/>
            <pc:sldMk cId="1658985439" sldId="276"/>
            <ac:spMk id="32" creationId="{14258685-8098-4B64-946A-AF8DFB12A285}"/>
          </ac:spMkLst>
        </pc:spChg>
        <pc:spChg chg="add mod">
          <ac:chgData name="Bruna Brito" userId="b6e662cc8815d3ee" providerId="LiveId" clId="{C292B640-20A5-46AD-ADF0-A87663E3B36B}" dt="2020-10-13T01:44:24.689" v="505"/>
          <ac:spMkLst>
            <pc:docMk/>
            <pc:sldMk cId="1658985439" sldId="276"/>
            <ac:spMk id="33" creationId="{17E20C08-B6AD-411B-B229-80675A3D1F57}"/>
          </ac:spMkLst>
        </pc:spChg>
        <pc:spChg chg="add mod">
          <ac:chgData name="Bruna Brito" userId="b6e662cc8815d3ee" providerId="LiveId" clId="{C292B640-20A5-46AD-ADF0-A87663E3B36B}" dt="2020-10-13T01:48:58.062" v="685" actId="164"/>
          <ac:spMkLst>
            <pc:docMk/>
            <pc:sldMk cId="1658985439" sldId="276"/>
            <ac:spMk id="40" creationId="{ADB0B038-3691-44F7-AEA8-CA7523E219B5}"/>
          </ac:spMkLst>
        </pc:spChg>
        <pc:grpChg chg="add mod">
          <ac:chgData name="Bruna Brito" userId="b6e662cc8815d3ee" providerId="LiveId" clId="{C292B640-20A5-46AD-ADF0-A87663E3B36B}" dt="2020-10-13T01:44:24.689" v="505"/>
          <ac:grpSpMkLst>
            <pc:docMk/>
            <pc:sldMk cId="1658985439" sldId="276"/>
            <ac:grpSpMk id="9" creationId="{548C3202-43D4-4918-8E1C-CDE73389CFF2}"/>
          </ac:grpSpMkLst>
        </pc:grpChg>
        <pc:grpChg chg="add mod">
          <ac:chgData name="Bruna Brito" userId="b6e662cc8815d3ee" providerId="LiveId" clId="{C292B640-20A5-46AD-ADF0-A87663E3B36B}" dt="2020-10-13T01:40:08.391" v="233"/>
          <ac:grpSpMkLst>
            <pc:docMk/>
            <pc:sldMk cId="1658985439" sldId="276"/>
            <ac:grpSpMk id="10" creationId="{2204867F-8C5B-4F12-81F9-B3EF9BC43245}"/>
          </ac:grpSpMkLst>
        </pc:grpChg>
        <pc:grpChg chg="add mod">
          <ac:chgData name="Bruna Brito" userId="b6e662cc8815d3ee" providerId="LiveId" clId="{C292B640-20A5-46AD-ADF0-A87663E3B36B}" dt="2020-10-13T01:39:06.787" v="221" actId="164"/>
          <ac:grpSpMkLst>
            <pc:docMk/>
            <pc:sldMk cId="1658985439" sldId="276"/>
            <ac:grpSpMk id="21" creationId="{A968BC99-48D5-4ED5-B4FC-BB08EE1CFB38}"/>
          </ac:grpSpMkLst>
        </pc:grpChg>
        <pc:grpChg chg="add mod">
          <ac:chgData name="Bruna Brito" userId="b6e662cc8815d3ee" providerId="LiveId" clId="{C292B640-20A5-46AD-ADF0-A87663E3B36B}" dt="2020-10-13T01:48:58.062" v="685" actId="164"/>
          <ac:grpSpMkLst>
            <pc:docMk/>
            <pc:sldMk cId="1658985439" sldId="276"/>
            <ac:grpSpMk id="27" creationId="{1078B5BD-B30E-482A-A753-0A6CD96691A1}"/>
          </ac:grpSpMkLst>
        </pc:grpChg>
        <pc:grpChg chg="add mod">
          <ac:chgData name="Bruna Brito" userId="b6e662cc8815d3ee" providerId="LiveId" clId="{C292B640-20A5-46AD-ADF0-A87663E3B36B}" dt="2020-10-13T01:48:17.524" v="677" actId="164"/>
          <ac:grpSpMkLst>
            <pc:docMk/>
            <pc:sldMk cId="1658985439" sldId="276"/>
            <ac:grpSpMk id="39" creationId="{A6F5261B-E820-43D5-A0D8-FB525A7066A4}"/>
          </ac:grpSpMkLst>
        </pc:grpChg>
        <pc:grpChg chg="add mod">
          <ac:chgData name="Bruna Brito" userId="b6e662cc8815d3ee" providerId="LiveId" clId="{C292B640-20A5-46AD-ADF0-A87663E3B36B}" dt="2020-10-13T01:48:58.062" v="685" actId="164"/>
          <ac:grpSpMkLst>
            <pc:docMk/>
            <pc:sldMk cId="1658985439" sldId="276"/>
            <ac:grpSpMk id="41" creationId="{F96582A3-FCF5-4CAF-9469-F4C7E4326514}"/>
          </ac:grpSpMkLst>
        </pc:grpChg>
        <pc:picChg chg="mod">
          <ac:chgData name="Bruna Brito" userId="b6e662cc8815d3ee" providerId="LiveId" clId="{C292B640-20A5-46AD-ADF0-A87663E3B36B}" dt="2020-10-13T01:44:24.689" v="505"/>
          <ac:picMkLst>
            <pc:docMk/>
            <pc:sldMk cId="1658985439" sldId="276"/>
            <ac:picMk id="5" creationId="{868F123E-5BDA-4E42-963C-DFB316C64DDD}"/>
          </ac:picMkLst>
        </pc:picChg>
        <pc:picChg chg="add del mod">
          <ac:chgData name="Bruna Brito" userId="b6e662cc8815d3ee" providerId="LiveId" clId="{C292B640-20A5-46AD-ADF0-A87663E3B36B}" dt="2020-10-13T01:38:25.692" v="216" actId="478"/>
          <ac:picMkLst>
            <pc:docMk/>
            <pc:sldMk cId="1658985439" sldId="276"/>
            <ac:picMk id="16" creationId="{1C9CD88B-0920-498D-BAC8-04C90EB8CEBE}"/>
          </ac:picMkLst>
        </pc:picChg>
        <pc:picChg chg="add del mod">
          <ac:chgData name="Bruna Brito" userId="b6e662cc8815d3ee" providerId="LiveId" clId="{C292B640-20A5-46AD-ADF0-A87663E3B36B}" dt="2020-10-13T01:39:10.463" v="223" actId="478"/>
          <ac:picMkLst>
            <pc:docMk/>
            <pc:sldMk cId="1658985439" sldId="276"/>
            <ac:picMk id="18" creationId="{3298EA99-D551-4789-A13F-A405558DF5FB}"/>
          </ac:picMkLst>
        </pc:picChg>
        <pc:picChg chg="add del mod">
          <ac:chgData name="Bruna Brito" userId="b6e662cc8815d3ee" providerId="LiveId" clId="{C292B640-20A5-46AD-ADF0-A87663E3B36B}" dt="2020-10-13T01:39:10.463" v="223" actId="478"/>
          <ac:picMkLst>
            <pc:docMk/>
            <pc:sldMk cId="1658985439" sldId="276"/>
            <ac:picMk id="20" creationId="{5CFE56A6-B263-4356-BAE7-A25F33EB4D4B}"/>
          </ac:picMkLst>
        </pc:picChg>
        <pc:picChg chg="add mod">
          <ac:chgData name="Bruna Brito" userId="b6e662cc8815d3ee" providerId="LiveId" clId="{C292B640-20A5-46AD-ADF0-A87663E3B36B}" dt="2020-10-13T01:42:02.020" v="404" actId="164"/>
          <ac:picMkLst>
            <pc:docMk/>
            <pc:sldMk cId="1658985439" sldId="276"/>
            <ac:picMk id="23" creationId="{EB51A6B2-4419-4D1A-A534-37549DAD1DEC}"/>
          </ac:picMkLst>
        </pc:picChg>
        <pc:picChg chg="add mod">
          <ac:chgData name="Bruna Brito" userId="b6e662cc8815d3ee" providerId="LiveId" clId="{C292B640-20A5-46AD-ADF0-A87663E3B36B}" dt="2020-10-13T01:42:02.020" v="404" actId="164"/>
          <ac:picMkLst>
            <pc:docMk/>
            <pc:sldMk cId="1658985439" sldId="276"/>
            <ac:picMk id="25" creationId="{7094A80D-9413-4B78-9B78-782B6E478DBF}"/>
          </ac:picMkLst>
        </pc:picChg>
        <pc:picChg chg="add del mod">
          <ac:chgData name="Bruna Brito" userId="b6e662cc8815d3ee" providerId="LiveId" clId="{C292B640-20A5-46AD-ADF0-A87663E3B36B}" dt="2020-10-13T01:39:49.813" v="229" actId="478"/>
          <ac:picMkLst>
            <pc:docMk/>
            <pc:sldMk cId="1658985439" sldId="276"/>
            <ac:picMk id="26" creationId="{A5349B4D-E550-44E1-9BBB-4ADBA4972632}"/>
          </ac:picMkLst>
        </pc:picChg>
        <pc:picChg chg="add del mod">
          <ac:chgData name="Bruna Brito" userId="b6e662cc8815d3ee" providerId="LiveId" clId="{C292B640-20A5-46AD-ADF0-A87663E3B36B}" dt="2020-10-13T01:47:41.579" v="673" actId="478"/>
          <ac:picMkLst>
            <pc:docMk/>
            <pc:sldMk cId="1658985439" sldId="276"/>
            <ac:picMk id="34" creationId="{CFA59051-5EF7-4E6A-AEBC-E7FC51435EB6}"/>
          </ac:picMkLst>
        </pc:picChg>
        <pc:picChg chg="add mod">
          <ac:chgData name="Bruna Brito" userId="b6e662cc8815d3ee" providerId="LiveId" clId="{C292B640-20A5-46AD-ADF0-A87663E3B36B}" dt="2020-10-13T01:48:17.524" v="677" actId="164"/>
          <ac:picMkLst>
            <pc:docMk/>
            <pc:sldMk cId="1658985439" sldId="276"/>
            <ac:picMk id="36" creationId="{EA4FD3F7-5723-475E-9648-C9BA292442A0}"/>
          </ac:picMkLst>
        </pc:picChg>
        <pc:picChg chg="add mod">
          <ac:chgData name="Bruna Brito" userId="b6e662cc8815d3ee" providerId="LiveId" clId="{C292B640-20A5-46AD-ADF0-A87663E3B36B}" dt="2020-10-13T01:48:17.524" v="677" actId="164"/>
          <ac:picMkLst>
            <pc:docMk/>
            <pc:sldMk cId="1658985439" sldId="276"/>
            <ac:picMk id="38" creationId="{7AF9A4DE-CA44-43F9-8946-00DDA91041FD}"/>
          </ac:picMkLst>
        </pc:picChg>
        <pc:picChg chg="mod">
          <ac:chgData name="Bruna Brito" userId="b6e662cc8815d3ee" providerId="LiveId" clId="{C292B640-20A5-46AD-ADF0-A87663E3B36B}" dt="2020-10-13T01:44:24.689" v="505"/>
          <ac:picMkLst>
            <pc:docMk/>
            <pc:sldMk cId="1658985439" sldId="276"/>
            <ac:picMk id="1026" creationId="{67A75433-F638-453F-8335-ADDDB9D635C5}"/>
          </ac:picMkLst>
        </pc:picChg>
        <pc:picChg chg="mod">
          <ac:chgData name="Bruna Brito" userId="b6e662cc8815d3ee" providerId="LiveId" clId="{C292B640-20A5-46AD-ADF0-A87663E3B36B}" dt="2020-10-13T01:40:08.391" v="233"/>
          <ac:picMkLst>
            <pc:docMk/>
            <pc:sldMk cId="1658985439" sldId="276"/>
            <ac:picMk id="1028" creationId="{76C4BD72-809B-450C-AA4F-6A6BF4124C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0B63-19FE-4003-9EBA-0A4EB463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FFB1A-0449-4B64-A696-8C5A82D9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8944A-9D39-48AE-B119-FC8A9D3A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4ED-7566-42AD-8F25-50CCDA65E5AC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87C55-A6C2-4D11-A9AA-909B8E5A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7C990-343A-4BA7-9500-DC39C0C7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FD1162-21C6-43F5-86E2-E615AA6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C8511-855B-4B3B-B206-80A5CF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6FDFD-6D6C-4741-B692-8EC1DA29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64ED-7566-42AD-8F25-50CCDA65E5AC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1A9C3-67FF-4513-A0A8-3BB32F789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FBE9-3837-45D8-BB7A-6DA807E7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AC995-9B02-4C06-A511-B4B939CC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113" y="145544"/>
            <a:ext cx="2491123" cy="434209"/>
          </a:xfrm>
        </p:spPr>
        <p:txBody>
          <a:bodyPr>
            <a:normAutofit fontScale="90000"/>
          </a:bodyPr>
          <a:lstStyle/>
          <a:p>
            <a:r>
              <a:rPr lang="pt-BR" sz="2400" b="1" dirty="0"/>
              <a:t>Desenho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D7A5F-2B7F-423F-B10A-DEF5640F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Uma imagem contendo placar, cerca&#10;&#10;Descrição gerada automaticamente">
            <a:extLst>
              <a:ext uri="{FF2B5EF4-FFF2-40B4-BE49-F238E27FC236}">
                <a16:creationId xmlns:a16="http://schemas.microsoft.com/office/drawing/2014/main" id="{FDC788BF-0EFF-4E47-AA3D-B8265D31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4" y="440689"/>
            <a:ext cx="2778711" cy="160716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D56552D-D5A7-4B37-9261-F81F0E3EC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01" y="444928"/>
            <a:ext cx="2294054" cy="14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0E6A089-72EA-451F-83EC-EF4C913A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73" y="440689"/>
            <a:ext cx="2096639" cy="12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3FB3D79-6C7E-43EF-82B9-65B279A8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55" y="3910608"/>
            <a:ext cx="3831557" cy="214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7296E33-04A3-460E-843F-9DA4DA46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423" y="4159005"/>
            <a:ext cx="1900032" cy="19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E69013A5-C262-43E3-A9AA-018FE5AC302E}"/>
              </a:ext>
            </a:extLst>
          </p:cNvPr>
          <p:cNvSpPr/>
          <p:nvPr/>
        </p:nvSpPr>
        <p:spPr>
          <a:xfrm>
            <a:off x="0" y="2259707"/>
            <a:ext cx="10315852" cy="2660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em Forma de U 18">
            <a:extLst>
              <a:ext uri="{FF2B5EF4-FFF2-40B4-BE49-F238E27FC236}">
                <a16:creationId xmlns:a16="http://schemas.microsoft.com/office/drawing/2014/main" id="{2F215AE8-937E-4611-AC8D-B3DDC6EC959F}"/>
              </a:ext>
            </a:extLst>
          </p:cNvPr>
          <p:cNvSpPr/>
          <p:nvPr/>
        </p:nvSpPr>
        <p:spPr>
          <a:xfrm rot="5400000">
            <a:off x="8726496" y="4125364"/>
            <a:ext cx="4195482" cy="549913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9F91797-29D0-4E62-BCAD-3F6A29401C7B}"/>
              </a:ext>
            </a:extLst>
          </p:cNvPr>
          <p:cNvSpPr/>
          <p:nvPr/>
        </p:nvSpPr>
        <p:spPr>
          <a:xfrm rot="10800000">
            <a:off x="4373987" y="6269879"/>
            <a:ext cx="6116936" cy="2660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04C8C7-BF4A-4235-81B8-0DC62DBD9368}"/>
              </a:ext>
            </a:extLst>
          </p:cNvPr>
          <p:cNvSpPr txBox="1"/>
          <p:nvPr/>
        </p:nvSpPr>
        <p:spPr>
          <a:xfrm>
            <a:off x="-257055" y="1681011"/>
            <a:ext cx="3813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Sensores monitoram a temperatura nos containers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DEA45BD-1338-4EB0-A0B3-5D0B99D20AC8}"/>
              </a:ext>
            </a:extLst>
          </p:cNvPr>
          <p:cNvSpPr txBox="1"/>
          <p:nvPr/>
        </p:nvSpPr>
        <p:spPr>
          <a:xfrm>
            <a:off x="3902031" y="1802840"/>
            <a:ext cx="3349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O software irá disponibilizar essas informações para o cliente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8E6B923-A90C-41C3-B9B3-C762B0A66C39}"/>
              </a:ext>
            </a:extLst>
          </p:cNvPr>
          <p:cNvSpPr txBox="1"/>
          <p:nvPr/>
        </p:nvSpPr>
        <p:spPr>
          <a:xfrm>
            <a:off x="7767595" y="1773793"/>
            <a:ext cx="34667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>
                <a:latin typeface="Avenir Next LT Pro" panose="020B0504020202020204" pitchFamily="34" charset="0"/>
              </a:rPr>
              <a:t>O cliente poderá tomar uma decisão sobre o conteúdo dos containers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06F460-592D-4F42-8DC8-0FA7E50BCE3C}"/>
              </a:ext>
            </a:extLst>
          </p:cNvPr>
          <p:cNvSpPr txBox="1"/>
          <p:nvPr/>
        </p:nvSpPr>
        <p:spPr>
          <a:xfrm>
            <a:off x="7286278" y="5864317"/>
            <a:ext cx="2241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Diminuindo o tempo gasto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428C96F-96A1-486E-BA29-5868B50074DB}"/>
              </a:ext>
            </a:extLst>
          </p:cNvPr>
          <p:cNvSpPr txBox="1"/>
          <p:nvPr/>
        </p:nvSpPr>
        <p:spPr>
          <a:xfrm>
            <a:off x="203644" y="6158298"/>
            <a:ext cx="367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venir Next LT Pro" panose="020B0504020202020204" pitchFamily="34" charset="0"/>
              </a:rPr>
              <a:t>Reduzindo custos, e aumentando lucros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F66DD1F-2234-4F92-91CD-71D2B6EE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90" y="31842"/>
            <a:ext cx="1413751" cy="8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809374" y="327475"/>
            <a:ext cx="6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4F142A6-B7BD-4F67-AE74-439A51ABC898}"/>
              </a:ext>
            </a:extLst>
          </p:cNvPr>
          <p:cNvSpPr/>
          <p:nvPr/>
        </p:nvSpPr>
        <p:spPr>
          <a:xfrm>
            <a:off x="4406707" y="1749901"/>
            <a:ext cx="3390510" cy="241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48C3202-43D4-4918-8E1C-CDE73389CFF2}"/>
              </a:ext>
            </a:extLst>
          </p:cNvPr>
          <p:cNvGrpSpPr/>
          <p:nvPr/>
        </p:nvGrpSpPr>
        <p:grpSpPr>
          <a:xfrm>
            <a:off x="650326" y="696807"/>
            <a:ext cx="3565939" cy="2347364"/>
            <a:chOff x="131418" y="607871"/>
            <a:chExt cx="3565939" cy="23473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A75433-F638-453F-8335-ADDDB9D63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18" y="1404868"/>
              <a:ext cx="1629884" cy="104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8F123E-5BDA-4E42-963C-DFB316C64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77" y="739997"/>
              <a:ext cx="1149526" cy="664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D220B039-318A-4E54-9488-D70BF67A266E}"/>
                </a:ext>
              </a:extLst>
            </p:cNvPr>
            <p:cNvSpPr/>
            <p:nvPr/>
          </p:nvSpPr>
          <p:spPr>
            <a:xfrm>
              <a:off x="172278" y="607871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176E388-3458-4E06-9605-CD959CC11A80}"/>
                </a:ext>
              </a:extLst>
            </p:cNvPr>
            <p:cNvSpPr txBox="1"/>
            <p:nvPr/>
          </p:nvSpPr>
          <p:spPr>
            <a:xfrm>
              <a:off x="1820137" y="910617"/>
              <a:ext cx="170966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Sensores instalados dentro do container para captar a temperatura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204867F-8C5B-4F12-81F9-B3EF9BC43245}"/>
              </a:ext>
            </a:extLst>
          </p:cNvPr>
          <p:cNvGrpSpPr/>
          <p:nvPr/>
        </p:nvGrpSpPr>
        <p:grpSpPr>
          <a:xfrm>
            <a:off x="7975737" y="696807"/>
            <a:ext cx="3525079" cy="2347364"/>
            <a:chOff x="8060799" y="704184"/>
            <a:chExt cx="3525079" cy="23473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6C4BD72-809B-450C-AA4F-6A6BF412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9220" y="1226777"/>
              <a:ext cx="1162789" cy="1162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F0422D2-881B-4B3E-8E66-AB38A8DD9BA5}"/>
                </a:ext>
              </a:extLst>
            </p:cNvPr>
            <p:cNvSpPr/>
            <p:nvPr/>
          </p:nvSpPr>
          <p:spPr>
            <a:xfrm>
              <a:off x="8060799" y="704184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65A861D-8AA3-4D24-9640-2DCB4AE1FDD2}"/>
                </a:ext>
              </a:extLst>
            </p:cNvPr>
            <p:cNvSpPr txBox="1"/>
            <p:nvPr/>
          </p:nvSpPr>
          <p:spPr>
            <a:xfrm>
              <a:off x="9605165" y="1050102"/>
              <a:ext cx="17096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Os dados das capturas serão registrados no banco de dados</a:t>
              </a:r>
            </a:p>
          </p:txBody>
        </p:sp>
      </p:grp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47AE940-0C8E-487C-BA8F-8B4A9BD01630}"/>
              </a:ext>
            </a:extLst>
          </p:cNvPr>
          <p:cNvSpPr/>
          <p:nvPr/>
        </p:nvSpPr>
        <p:spPr>
          <a:xfrm rot="5400000">
            <a:off x="9242832" y="3529697"/>
            <a:ext cx="990884" cy="288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6E62E8C-5C05-44BB-A1FA-FA3D46A87322}"/>
              </a:ext>
            </a:extLst>
          </p:cNvPr>
          <p:cNvSpPr/>
          <p:nvPr/>
        </p:nvSpPr>
        <p:spPr>
          <a:xfrm rot="10800000">
            <a:off x="4415672" y="5301941"/>
            <a:ext cx="3390510" cy="241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6F5261B-E820-43D5-A0D8-FB525A7066A4}"/>
              </a:ext>
            </a:extLst>
          </p:cNvPr>
          <p:cNvGrpSpPr/>
          <p:nvPr/>
        </p:nvGrpSpPr>
        <p:grpSpPr>
          <a:xfrm>
            <a:off x="691186" y="4315401"/>
            <a:ext cx="3525079" cy="2347364"/>
            <a:chOff x="691186" y="4315401"/>
            <a:chExt cx="3525079" cy="234736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76C7C84-CF16-4F78-B0C8-283AE96682AC}"/>
                </a:ext>
              </a:extLst>
            </p:cNvPr>
            <p:cNvSpPr/>
            <p:nvPr/>
          </p:nvSpPr>
          <p:spPr>
            <a:xfrm>
              <a:off x="691186" y="4315401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68306BA-7625-483B-AA2B-E0CD4EED2824}"/>
                </a:ext>
              </a:extLst>
            </p:cNvPr>
            <p:cNvSpPr txBox="1"/>
            <p:nvPr/>
          </p:nvSpPr>
          <p:spPr>
            <a:xfrm>
              <a:off x="1555846" y="4649157"/>
              <a:ext cx="26009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O fiscal poderá tomar conclusões e medidas para diminuir o tempo de descarregamento e assim fazendo com que aumente os lucros</a:t>
              </a:r>
            </a:p>
          </p:txBody>
        </p:sp>
        <p:pic>
          <p:nvPicPr>
            <p:cNvPr id="36" name="Gráfico 35" descr="Despertador">
              <a:extLst>
                <a:ext uri="{FF2B5EF4-FFF2-40B4-BE49-F238E27FC236}">
                  <a16:creationId xmlns:a16="http://schemas.microsoft.com/office/drawing/2014/main" id="{EA4FD3F7-5723-475E-9648-C9BA29244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377" y="4508129"/>
              <a:ext cx="914400" cy="914400"/>
            </a:xfrm>
            <a:prstGeom prst="rect">
              <a:avLst/>
            </a:prstGeom>
          </p:spPr>
        </p:pic>
        <p:pic>
          <p:nvPicPr>
            <p:cNvPr id="38" name="Gráfico 37" descr="Moedas">
              <a:extLst>
                <a:ext uri="{FF2B5EF4-FFF2-40B4-BE49-F238E27FC236}">
                  <a16:creationId xmlns:a16="http://schemas.microsoft.com/office/drawing/2014/main" id="{7AF9A4DE-CA44-43F9-8946-00DDA9104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5377" y="5478847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96582A3-FCF5-4CAF-9469-F4C7E4326514}"/>
              </a:ext>
            </a:extLst>
          </p:cNvPr>
          <p:cNvGrpSpPr/>
          <p:nvPr/>
        </p:nvGrpSpPr>
        <p:grpSpPr>
          <a:xfrm>
            <a:off x="7975736" y="4315401"/>
            <a:ext cx="3525079" cy="2567606"/>
            <a:chOff x="7975736" y="4315401"/>
            <a:chExt cx="3525079" cy="2567606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078B5BD-B30E-482A-A753-0A6CD96691A1}"/>
                </a:ext>
              </a:extLst>
            </p:cNvPr>
            <p:cNvGrpSpPr/>
            <p:nvPr/>
          </p:nvGrpSpPr>
          <p:grpSpPr>
            <a:xfrm>
              <a:off x="7975736" y="4315401"/>
              <a:ext cx="3525079" cy="2347364"/>
              <a:chOff x="7975736" y="4315401"/>
              <a:chExt cx="3525079" cy="2347364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52DCB3EC-F158-48B9-8F55-F9DF11937795}"/>
                  </a:ext>
                </a:extLst>
              </p:cNvPr>
              <p:cNvSpPr/>
              <p:nvPr/>
            </p:nvSpPr>
            <p:spPr>
              <a:xfrm>
                <a:off x="7975736" y="4315401"/>
                <a:ext cx="3525079" cy="2347364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3" name="Gráfico 22" descr="Gráfico de barras com tendência descendente">
                <a:extLst>
                  <a:ext uri="{FF2B5EF4-FFF2-40B4-BE49-F238E27FC236}">
                    <a16:creationId xmlns:a16="http://schemas.microsoft.com/office/drawing/2014/main" id="{EB51A6B2-4419-4D1A-A534-37549DAD1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34609" y="45746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áfico 24" descr="Gráfico de barras com tendência ascendente">
                <a:extLst>
                  <a:ext uri="{FF2B5EF4-FFF2-40B4-BE49-F238E27FC236}">
                    <a16:creationId xmlns:a16="http://schemas.microsoft.com/office/drawing/2014/main" id="{7094A80D-9413-4B78-9B78-782B6E478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234609" y="548908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DB0B038-3691-44F7-AEA8-CA7523E219B5}"/>
                </a:ext>
              </a:extLst>
            </p:cNvPr>
            <p:cNvSpPr txBox="1"/>
            <p:nvPr/>
          </p:nvSpPr>
          <p:spPr>
            <a:xfrm>
              <a:off x="9545114" y="4574683"/>
              <a:ext cx="16846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Esses registros serão graficamente visualizados pelo cliente e fiscal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2CB9B-5FD9-46C6-8048-4F0F64C8F073}"/>
              </a:ext>
            </a:extLst>
          </p:cNvPr>
          <p:cNvSpPr/>
          <p:nvPr/>
        </p:nvSpPr>
        <p:spPr>
          <a:xfrm>
            <a:off x="202409" y="3525079"/>
            <a:ext cx="6807991" cy="3022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26BD02-2D83-4DEB-A0D2-96A978FE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996" y="4262539"/>
            <a:ext cx="3114676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sor de Temperatura LM35 - Primeiros Passos - Blog Usinainfo">
            <a:extLst>
              <a:ext uri="{FF2B5EF4-FFF2-40B4-BE49-F238E27FC236}">
                <a16:creationId xmlns:a16="http://schemas.microsoft.com/office/drawing/2014/main" id="{D017606B-BBB8-4203-BF36-3E62A8B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76" y="3619185"/>
            <a:ext cx="4331184" cy="280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65498B4-F18E-47F8-BB12-8B0512380D3F}"/>
              </a:ext>
            </a:extLst>
          </p:cNvPr>
          <p:cNvCxnSpPr>
            <a:cxnSpLocks/>
          </p:cNvCxnSpPr>
          <p:nvPr/>
        </p:nvCxnSpPr>
        <p:spPr>
          <a:xfrm rot="10800000">
            <a:off x="2440677" y="4863781"/>
            <a:ext cx="1830193" cy="159028"/>
          </a:xfrm>
          <a:prstGeom prst="bentConnector3">
            <a:avLst>
              <a:gd name="adj1" fmla="val -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09017A-B5F6-44BF-BB58-7F2BCEEC9153}"/>
              </a:ext>
            </a:extLst>
          </p:cNvPr>
          <p:cNvSpPr txBox="1"/>
          <p:nvPr/>
        </p:nvSpPr>
        <p:spPr>
          <a:xfrm>
            <a:off x="2664392" y="3686928"/>
            <a:ext cx="2057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Placa uno integrada com sensor LM35 instalada no container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85C70EB-6DFA-4D61-9AAF-F5632B9F8A41}"/>
              </a:ext>
            </a:extLst>
          </p:cNvPr>
          <p:cNvCxnSpPr>
            <a:cxnSpLocks/>
          </p:cNvCxnSpPr>
          <p:nvPr/>
        </p:nvCxnSpPr>
        <p:spPr>
          <a:xfrm>
            <a:off x="7010400" y="5827833"/>
            <a:ext cx="119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30C3042-3F1E-49E8-AF21-BC4C3B8DEF07}"/>
              </a:ext>
            </a:extLst>
          </p:cNvPr>
          <p:cNvCxnSpPr>
            <a:cxnSpLocks/>
          </p:cNvCxnSpPr>
          <p:nvPr/>
        </p:nvCxnSpPr>
        <p:spPr>
          <a:xfrm flipH="1" flipV="1">
            <a:off x="10041120" y="4383675"/>
            <a:ext cx="9039" cy="67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B9B7D90-CB5C-427C-A80E-C741D2799165}"/>
              </a:ext>
            </a:extLst>
          </p:cNvPr>
          <p:cNvSpPr/>
          <p:nvPr/>
        </p:nvSpPr>
        <p:spPr>
          <a:xfrm>
            <a:off x="2887580" y="586272"/>
            <a:ext cx="8814542" cy="259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6" name="Picture 22" descr="Por que aprender Node.js? 8 Casos reais! – LuizTools">
            <a:extLst>
              <a:ext uri="{FF2B5EF4-FFF2-40B4-BE49-F238E27FC236}">
                <a16:creationId xmlns:a16="http://schemas.microsoft.com/office/drawing/2014/main" id="{C9B6AD53-9147-476E-82B7-B7723CFB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6" y="1274169"/>
            <a:ext cx="1088455" cy="5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00E9B902-01F5-4FE0-A9AC-34063B90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22" y="1808403"/>
            <a:ext cx="612743" cy="41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2ECB03E-BC4D-4E2E-B7B6-8FD236CB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5" y="126708"/>
            <a:ext cx="3380959" cy="355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CAFB1681-37CE-47EB-A9DD-74BAF135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47" y="1087396"/>
            <a:ext cx="1511769" cy="146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7EF95B-2AEE-4682-B8D0-AF2C76BD6A7C}"/>
              </a:ext>
            </a:extLst>
          </p:cNvPr>
          <p:cNvSpPr txBox="1"/>
          <p:nvPr/>
        </p:nvSpPr>
        <p:spPr>
          <a:xfrm>
            <a:off x="3133874" y="695776"/>
            <a:ext cx="2388588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Aparelho do usuário/Fiscal. </a:t>
            </a:r>
          </a:p>
          <a:p>
            <a:r>
              <a:rPr lang="pt-BR" dirty="0"/>
              <a:t>Ideia de Notebook:</a:t>
            </a:r>
          </a:p>
          <a:p>
            <a:r>
              <a:rPr lang="pt-BR" sz="1400" dirty="0"/>
              <a:t> Intel Core i5-8265U (1.6 GHz até 3.9 GHz, cache de 6MB, quad-core, 8ª geração)</a:t>
            </a:r>
          </a:p>
          <a:p>
            <a:r>
              <a:rPr lang="pt-BR" sz="1400" dirty="0"/>
              <a:t>Placa de vídeo integrada Intel UHD Graphics 620 com memória gráfica compartilhada.</a:t>
            </a:r>
            <a:endParaRPr lang="pt-BR" sz="1100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F699-6BEB-4728-B55B-044B493FF6B5}"/>
              </a:ext>
            </a:extLst>
          </p:cNvPr>
          <p:cNvSpPr txBox="1"/>
          <p:nvPr/>
        </p:nvSpPr>
        <p:spPr>
          <a:xfrm>
            <a:off x="5247763" y="62309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Protobar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6E290-B842-47E4-BD61-E6E5BDA94C1A}"/>
              </a:ext>
            </a:extLst>
          </p:cNvPr>
          <p:cNvCxnSpPr/>
          <p:nvPr/>
        </p:nvCxnSpPr>
        <p:spPr>
          <a:xfrm flipH="1" flipV="1">
            <a:off x="5728213" y="6027275"/>
            <a:ext cx="3277" cy="2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DCE5E0-51D5-4C32-ADC8-33961F59B8A1}"/>
              </a:ext>
            </a:extLst>
          </p:cNvPr>
          <p:cNvSpPr txBox="1"/>
          <p:nvPr/>
        </p:nvSpPr>
        <p:spPr>
          <a:xfrm>
            <a:off x="9951849" y="5379176"/>
            <a:ext cx="15991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-Inmarsat fleet one</a:t>
            </a:r>
          </a:p>
          <a:p>
            <a:r>
              <a:rPr lang="pt-BR" sz="1000" b="0" i="0" dirty="0">
                <a:solidFill>
                  <a:srgbClr val="363636"/>
                </a:solidFill>
                <a:effectLst/>
                <a:latin typeface="HelveticaNeue-Light"/>
              </a:rPr>
              <a:t>banda larga - alimentado por rede global de satélites mais avançadas e </a:t>
            </a:r>
            <a:r>
              <a:rPr lang="pt-BR" sz="1100" b="0" i="0" dirty="0">
                <a:solidFill>
                  <a:srgbClr val="363636"/>
                </a:solidFill>
                <a:effectLst/>
                <a:latin typeface="HelveticaNeue-Light"/>
              </a:rPr>
              <a:t>confiáveis do mundo</a:t>
            </a:r>
            <a:endParaRPr lang="pt-BR" sz="11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5C8445-B572-4FD2-A7C7-CFAAFF3D0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136" y="5361413"/>
            <a:ext cx="1551798" cy="9468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8D4B05B-915C-4CB0-BE9B-F5C642107921}"/>
              </a:ext>
            </a:extLst>
          </p:cNvPr>
          <p:cNvSpPr/>
          <p:nvPr/>
        </p:nvSpPr>
        <p:spPr>
          <a:xfrm>
            <a:off x="3128280" y="725530"/>
            <a:ext cx="2327525" cy="231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763897-1B11-4FE4-8D97-C06C47EB9B7C}"/>
              </a:ext>
            </a:extLst>
          </p:cNvPr>
          <p:cNvSpPr txBox="1"/>
          <p:nvPr/>
        </p:nvSpPr>
        <p:spPr>
          <a:xfrm>
            <a:off x="8532737" y="1255056"/>
            <a:ext cx="12382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</a:t>
            </a:r>
            <a:r>
              <a:rPr lang="pt-BR" sz="1600" dirty="0"/>
              <a:t>Node JS</a:t>
            </a:r>
          </a:p>
          <a:p>
            <a:r>
              <a:rPr lang="pt-BR" sz="1600" dirty="0"/>
              <a:t>-IDE Arduino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48CAA9A7-694E-4ACB-8BCE-9033ECA4101C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836648" y="1953827"/>
            <a:ext cx="2315201" cy="145999"/>
          </a:xfrm>
          <a:prstGeom prst="bentConnector4">
            <a:avLst>
              <a:gd name="adj1" fmla="val 36252"/>
              <a:gd name="adj2" fmla="val 256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61A5CA-F0F6-474A-B990-4F2DA893ECB9}"/>
              </a:ext>
            </a:extLst>
          </p:cNvPr>
          <p:cNvSpPr txBox="1"/>
          <p:nvPr/>
        </p:nvSpPr>
        <p:spPr>
          <a:xfrm>
            <a:off x="8515264" y="1730494"/>
            <a:ext cx="127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-Dashboard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7E9556D-E319-41DB-BEC3-C15A0424AFAD}"/>
              </a:ext>
            </a:extLst>
          </p:cNvPr>
          <p:cNvSpPr/>
          <p:nvPr/>
        </p:nvSpPr>
        <p:spPr>
          <a:xfrm>
            <a:off x="8201577" y="5080660"/>
            <a:ext cx="3500545" cy="1354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C72A65-7E86-483E-A7B9-F4D739406D1F}"/>
              </a:ext>
            </a:extLst>
          </p:cNvPr>
          <p:cNvSpPr txBox="1"/>
          <p:nvPr/>
        </p:nvSpPr>
        <p:spPr>
          <a:xfrm>
            <a:off x="9795742" y="5022809"/>
            <a:ext cx="180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 Marítima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E4E97064-9280-489D-AAE3-33C4C72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57" y="3747971"/>
            <a:ext cx="759723" cy="7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1D7BBC-C6D8-4373-99DE-56F5313CF4DA}"/>
              </a:ext>
            </a:extLst>
          </p:cNvPr>
          <p:cNvSpPr txBox="1"/>
          <p:nvPr/>
        </p:nvSpPr>
        <p:spPr>
          <a:xfrm>
            <a:off x="9578625" y="3553084"/>
            <a:ext cx="28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36F92303-5903-4251-939F-EBD077D3068F}"/>
              </a:ext>
            </a:extLst>
          </p:cNvPr>
          <p:cNvCxnSpPr>
            <a:cxnSpLocks/>
          </p:cNvCxnSpPr>
          <p:nvPr/>
        </p:nvCxnSpPr>
        <p:spPr>
          <a:xfrm flipH="1" flipV="1">
            <a:off x="10041119" y="3180508"/>
            <a:ext cx="9040" cy="48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Ver a imagem de origem">
            <a:extLst>
              <a:ext uri="{FF2B5EF4-FFF2-40B4-BE49-F238E27FC236}">
                <a16:creationId xmlns:a16="http://schemas.microsoft.com/office/drawing/2014/main" id="{9EB59C14-55AF-4032-8B29-FAE33FE1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798" y="1138684"/>
            <a:ext cx="1140967" cy="119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3687FD-AB30-4EC3-BD09-E5F7CE80F460}"/>
              </a:ext>
            </a:extLst>
          </p:cNvPr>
          <p:cNvSpPr txBox="1"/>
          <p:nvPr/>
        </p:nvSpPr>
        <p:spPr>
          <a:xfrm>
            <a:off x="6881014" y="530691"/>
            <a:ext cx="1081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Servidor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EAA5033-D9A3-4174-9FAA-C0D3CA29BCE4}"/>
              </a:ext>
            </a:extLst>
          </p:cNvPr>
          <p:cNvSpPr txBox="1"/>
          <p:nvPr/>
        </p:nvSpPr>
        <p:spPr>
          <a:xfrm>
            <a:off x="10066723" y="2288776"/>
            <a:ext cx="166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 de dados</a:t>
            </a:r>
          </a:p>
          <a:p>
            <a:r>
              <a:rPr lang="pt-BR" dirty="0"/>
              <a:t>-SQL server</a:t>
            </a:r>
          </a:p>
        </p:txBody>
      </p:sp>
      <p:pic>
        <p:nvPicPr>
          <p:cNvPr id="42" name="Imagem 41" descr="Logotipo&#10;&#10;Descrição gerada automaticamente">
            <a:extLst>
              <a:ext uri="{FF2B5EF4-FFF2-40B4-BE49-F238E27FC236}">
                <a16:creationId xmlns:a16="http://schemas.microsoft.com/office/drawing/2014/main" id="{C2395DF0-5E92-4E8F-873A-634F4479AE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9" y="1274169"/>
            <a:ext cx="1921417" cy="1045069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A2D1EDCA-C026-4C1C-9CEA-91EF953745A8}"/>
              </a:ext>
            </a:extLst>
          </p:cNvPr>
          <p:cNvSpPr txBox="1"/>
          <p:nvPr/>
        </p:nvSpPr>
        <p:spPr>
          <a:xfrm>
            <a:off x="942265" y="11205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11D498-FA94-4E35-9B5E-C7ED44E5B82B}"/>
              </a:ext>
            </a:extLst>
          </p:cNvPr>
          <p:cNvSpPr/>
          <p:nvPr/>
        </p:nvSpPr>
        <p:spPr>
          <a:xfrm>
            <a:off x="329579" y="1087396"/>
            <a:ext cx="1847032" cy="1248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20426480-CD4E-4BCE-BAA2-3836726B49AA}"/>
              </a:ext>
            </a:extLst>
          </p:cNvPr>
          <p:cNvCxnSpPr>
            <a:cxnSpLocks/>
          </p:cNvCxnSpPr>
          <p:nvPr/>
        </p:nvCxnSpPr>
        <p:spPr>
          <a:xfrm>
            <a:off x="2147100" y="1906160"/>
            <a:ext cx="74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180</Words>
  <Application>Microsoft Office PowerPoint</Application>
  <PresentationFormat>Widescreen</PresentationFormat>
  <Paragraphs>28</Paragraphs>
  <Slides>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HelveticaNeue-Light</vt:lpstr>
      <vt:lpstr>Tema do Office</vt:lpstr>
      <vt:lpstr>Tema do Office</vt:lpstr>
      <vt:lpstr>Desenho de Solução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Nicholas Forte</cp:lastModifiedBy>
  <cp:revision>7</cp:revision>
  <dcterms:created xsi:type="dcterms:W3CDTF">2020-09-08T16:19:20Z</dcterms:created>
  <dcterms:modified xsi:type="dcterms:W3CDTF">2020-10-14T23:26:36Z</dcterms:modified>
</cp:coreProperties>
</file>