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76" r:id="rId6"/>
    <p:sldId id="27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BBA65-789D-40CD-80F4-FF1C821B8B29}" v="166" dt="2020-10-18T01:10:42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Brito" userId="b6e662cc8815d3ee" providerId="LiveId" clId="{C68BBA65-789D-40CD-80F4-FF1C821B8B29}"/>
    <pc:docChg chg="custSel modSld">
      <pc:chgData name="Bruna Brito" userId="b6e662cc8815d3ee" providerId="LiveId" clId="{C68BBA65-789D-40CD-80F4-FF1C821B8B29}" dt="2020-10-18T01:10:42.250" v="400" actId="196"/>
      <pc:docMkLst>
        <pc:docMk/>
      </pc:docMkLst>
      <pc:sldChg chg="addSp delSp modSp mod">
        <pc:chgData name="Bruna Brito" userId="b6e662cc8815d3ee" providerId="LiveId" clId="{C68BBA65-789D-40CD-80F4-FF1C821B8B29}" dt="2020-10-18T01:10:42.250" v="400" actId="196"/>
        <pc:sldMkLst>
          <pc:docMk/>
          <pc:sldMk cId="1658985439" sldId="276"/>
        </pc:sldMkLst>
        <pc:spChg chg="del mod">
          <ac:chgData name="Bruna Brito" userId="b6e662cc8815d3ee" providerId="LiveId" clId="{C68BBA65-789D-40CD-80F4-FF1C821B8B29}" dt="2020-10-17T23:57:08.001" v="5" actId="478"/>
          <ac:spMkLst>
            <pc:docMk/>
            <pc:sldMk cId="1658985439" sldId="276"/>
            <ac:spMk id="2" creationId="{D220B039-318A-4E54-9488-D70BF67A266E}"/>
          </ac:spMkLst>
        </pc:spChg>
        <pc:spChg chg="del mod">
          <ac:chgData name="Bruna Brito" userId="b6e662cc8815d3ee" providerId="LiveId" clId="{C68BBA65-789D-40CD-80F4-FF1C821B8B29}" dt="2020-10-17T23:57:11.412" v="6" actId="478"/>
          <ac:spMkLst>
            <pc:docMk/>
            <pc:sldMk cId="1658985439" sldId="276"/>
            <ac:spMk id="6" creationId="{E176E388-3458-4E06-9605-CD959CC11A80}"/>
          </ac:spMkLst>
        </pc:spChg>
        <pc:spChg chg="del">
          <ac:chgData name="Bruna Brito" userId="b6e662cc8815d3ee" providerId="LiveId" clId="{C68BBA65-789D-40CD-80F4-FF1C821B8B29}" dt="2020-10-17T23:15:19.694" v="0" actId="478"/>
          <ac:spMkLst>
            <pc:docMk/>
            <pc:sldMk cId="1658985439" sldId="276"/>
            <ac:spMk id="7" creationId="{24F142A6-B7BD-4F67-AE74-439A51ABC898}"/>
          </ac:spMkLst>
        </pc:spChg>
        <pc:spChg chg="del mod">
          <ac:chgData name="Bruna Brito" userId="b6e662cc8815d3ee" providerId="LiveId" clId="{C68BBA65-789D-40CD-80F4-FF1C821B8B29}" dt="2020-10-18T00:18:01.637" v="166" actId="478"/>
          <ac:spMkLst>
            <pc:docMk/>
            <pc:sldMk cId="1658985439" sldId="276"/>
            <ac:spMk id="8" creationId="{6F0422D2-881B-4B3E-8E66-AB38A8DD9BA5}"/>
          </ac:spMkLst>
        </pc:spChg>
        <pc:spChg chg="del mod topLvl">
          <ac:chgData name="Bruna Brito" userId="b6e662cc8815d3ee" providerId="LiveId" clId="{C68BBA65-789D-40CD-80F4-FF1C821B8B29}" dt="2020-10-18T00:18:07.540" v="170" actId="478"/>
          <ac:spMkLst>
            <pc:docMk/>
            <pc:sldMk cId="1658985439" sldId="276"/>
            <ac:spMk id="11" creationId="{D65A861D-8AA3-4D24-9640-2DCB4AE1FDD2}"/>
          </ac:spMkLst>
        </pc:spChg>
        <pc:spChg chg="del">
          <ac:chgData name="Bruna Brito" userId="b6e662cc8815d3ee" providerId="LiveId" clId="{C68BBA65-789D-40CD-80F4-FF1C821B8B29}" dt="2020-10-17T23:15:23.376" v="2" actId="478"/>
          <ac:spMkLst>
            <pc:docMk/>
            <pc:sldMk cId="1658985439" sldId="276"/>
            <ac:spMk id="13" creationId="{D47AE940-0C8E-487C-BA8F-8B4A9BD01630}"/>
          </ac:spMkLst>
        </pc:spChg>
        <pc:spChg chg="add mod">
          <ac:chgData name="Bruna Brito" userId="b6e662cc8815d3ee" providerId="LiveId" clId="{C68BBA65-789D-40CD-80F4-FF1C821B8B29}" dt="2020-10-18T00:19:13.068" v="177" actId="207"/>
          <ac:spMkLst>
            <pc:docMk/>
            <pc:sldMk cId="1658985439" sldId="276"/>
            <ac:spMk id="15" creationId="{7B98BE30-595E-45F6-A810-6BE3CEE7E383}"/>
          </ac:spMkLst>
        </pc:spChg>
        <pc:spChg chg="add del">
          <ac:chgData name="Bruna Brito" userId="b6e662cc8815d3ee" providerId="LiveId" clId="{C68BBA65-789D-40CD-80F4-FF1C821B8B29}" dt="2020-10-18T00:04:43.829" v="33" actId="478"/>
          <ac:spMkLst>
            <pc:docMk/>
            <pc:sldMk cId="1658985439" sldId="276"/>
            <ac:spMk id="17" creationId="{0D3F9B4C-7A44-4DA8-A659-F67AF335BCC0}"/>
          </ac:spMkLst>
        </pc:spChg>
        <pc:spChg chg="add mod">
          <ac:chgData name="Bruna Brito" userId="b6e662cc8815d3ee" providerId="LiveId" clId="{C68BBA65-789D-40CD-80F4-FF1C821B8B29}" dt="2020-10-18T00:19:33.004" v="181" actId="208"/>
          <ac:spMkLst>
            <pc:docMk/>
            <pc:sldMk cId="1658985439" sldId="276"/>
            <ac:spMk id="18" creationId="{4D04321C-942D-4A18-8CF6-6ADDF654EE25}"/>
          </ac:spMkLst>
        </pc:spChg>
        <pc:spChg chg="add mod">
          <ac:chgData name="Bruna Brito" userId="b6e662cc8815d3ee" providerId="LiveId" clId="{C68BBA65-789D-40CD-80F4-FF1C821B8B29}" dt="2020-10-18T01:01:01.716" v="296" actId="1076"/>
          <ac:spMkLst>
            <pc:docMk/>
            <pc:sldMk cId="1658985439" sldId="276"/>
            <ac:spMk id="20" creationId="{D9FB7365-5F0B-4BF5-96A9-4BFF16DE1402}"/>
          </ac:spMkLst>
        </pc:spChg>
        <pc:spChg chg="add mod">
          <ac:chgData name="Bruna Brito" userId="b6e662cc8815d3ee" providerId="LiveId" clId="{C68BBA65-789D-40CD-80F4-FF1C821B8B29}" dt="2020-10-18T00:04:30.185" v="30" actId="164"/>
          <ac:spMkLst>
            <pc:docMk/>
            <pc:sldMk cId="1658985439" sldId="276"/>
            <ac:spMk id="30" creationId="{4C401C90-9A10-440B-A041-8DEAED65FC27}"/>
          </ac:spMkLst>
        </pc:spChg>
        <pc:spChg chg="del">
          <ac:chgData name="Bruna Brito" userId="b6e662cc8815d3ee" providerId="LiveId" clId="{C68BBA65-789D-40CD-80F4-FF1C821B8B29}" dt="2020-10-17T23:15:21.476" v="1" actId="478"/>
          <ac:spMkLst>
            <pc:docMk/>
            <pc:sldMk cId="1658985439" sldId="276"/>
            <ac:spMk id="31" creationId="{D6E62E8C-5C05-44BB-A1FA-FA3D46A87322}"/>
          </ac:spMkLst>
        </pc:spChg>
        <pc:spChg chg="add mod">
          <ac:chgData name="Bruna Brito" userId="b6e662cc8815d3ee" providerId="LiveId" clId="{C68BBA65-789D-40CD-80F4-FF1C821B8B29}" dt="2020-10-18T00:19:35.514" v="182" actId="208"/>
          <ac:spMkLst>
            <pc:docMk/>
            <pc:sldMk cId="1658985439" sldId="276"/>
            <ac:spMk id="34" creationId="{EC2B7667-EA4E-43FB-B957-EBC995F2A45B}"/>
          </ac:spMkLst>
        </pc:spChg>
        <pc:spChg chg="add mod">
          <ac:chgData name="Bruna Brito" userId="b6e662cc8815d3ee" providerId="LiveId" clId="{C68BBA65-789D-40CD-80F4-FF1C821B8B29}" dt="2020-10-18T00:19:38.182" v="183" actId="208"/>
          <ac:spMkLst>
            <pc:docMk/>
            <pc:sldMk cId="1658985439" sldId="276"/>
            <ac:spMk id="35" creationId="{D365E60D-5B67-46EB-81A6-E80B3923DAA7}"/>
          </ac:spMkLst>
        </pc:spChg>
        <pc:spChg chg="add mod">
          <ac:chgData name="Bruna Brito" userId="b6e662cc8815d3ee" providerId="LiveId" clId="{C68BBA65-789D-40CD-80F4-FF1C821B8B29}" dt="2020-10-18T01:00:58.955" v="295" actId="1076"/>
          <ac:spMkLst>
            <pc:docMk/>
            <pc:sldMk cId="1658985439" sldId="276"/>
            <ac:spMk id="42" creationId="{D97AC4B0-007C-4592-96AC-89A98EE787D0}"/>
          </ac:spMkLst>
        </pc:spChg>
        <pc:spChg chg="add mod">
          <ac:chgData name="Bruna Brito" userId="b6e662cc8815d3ee" providerId="LiveId" clId="{C68BBA65-789D-40CD-80F4-FF1C821B8B29}" dt="2020-10-18T01:00:53.843" v="293" actId="1076"/>
          <ac:spMkLst>
            <pc:docMk/>
            <pc:sldMk cId="1658985439" sldId="276"/>
            <ac:spMk id="45" creationId="{FB36886E-2A85-475A-A34E-D037C709F97A}"/>
          </ac:spMkLst>
        </pc:spChg>
        <pc:spChg chg="add mod">
          <ac:chgData name="Bruna Brito" userId="b6e662cc8815d3ee" providerId="LiveId" clId="{C68BBA65-789D-40CD-80F4-FF1C821B8B29}" dt="2020-10-18T01:05:25.404" v="337" actId="1076"/>
          <ac:spMkLst>
            <pc:docMk/>
            <pc:sldMk cId="1658985439" sldId="276"/>
            <ac:spMk id="48" creationId="{497504A1-A694-4115-BE63-27531F1A739B}"/>
          </ac:spMkLst>
        </pc:spChg>
        <pc:spChg chg="add del">
          <ac:chgData name="Bruna Brito" userId="b6e662cc8815d3ee" providerId="LiveId" clId="{C68BBA65-789D-40CD-80F4-FF1C821B8B29}" dt="2020-10-18T00:25:02.692" v="194" actId="478"/>
          <ac:spMkLst>
            <pc:docMk/>
            <pc:sldMk cId="1658985439" sldId="276"/>
            <ac:spMk id="54" creationId="{4066ECD9-0826-4BDD-980F-80A4F81BC38F}"/>
          </ac:spMkLst>
        </pc:spChg>
        <pc:spChg chg="add mod">
          <ac:chgData name="Bruna Brito" userId="b6e662cc8815d3ee" providerId="LiveId" clId="{C68BBA65-789D-40CD-80F4-FF1C821B8B29}" dt="2020-10-18T01:05:29.815" v="338" actId="1076"/>
          <ac:spMkLst>
            <pc:docMk/>
            <pc:sldMk cId="1658985439" sldId="276"/>
            <ac:spMk id="66" creationId="{550211D3-E2BF-4CAF-90D8-BA7A06EA1E24}"/>
          </ac:spMkLst>
        </pc:spChg>
        <pc:spChg chg="add mod">
          <ac:chgData name="Bruna Brito" userId="b6e662cc8815d3ee" providerId="LiveId" clId="{C68BBA65-789D-40CD-80F4-FF1C821B8B29}" dt="2020-10-18T01:07:04.022" v="381" actId="1076"/>
          <ac:spMkLst>
            <pc:docMk/>
            <pc:sldMk cId="1658985439" sldId="276"/>
            <ac:spMk id="70" creationId="{12B07DF9-F3D0-43C5-82D2-249B412D7BB8}"/>
          </ac:spMkLst>
        </pc:spChg>
        <pc:grpChg chg="add del mod">
          <ac:chgData name="Bruna Brito" userId="b6e662cc8815d3ee" providerId="LiveId" clId="{C68BBA65-789D-40CD-80F4-FF1C821B8B29}" dt="2020-10-17T23:57:16.203" v="10" actId="478"/>
          <ac:grpSpMkLst>
            <pc:docMk/>
            <pc:sldMk cId="1658985439" sldId="276"/>
            <ac:grpSpMk id="9" creationId="{548C3202-43D4-4918-8E1C-CDE73389CFF2}"/>
          </ac:grpSpMkLst>
        </pc:grpChg>
        <pc:grpChg chg="add del mod">
          <ac:chgData name="Bruna Brito" userId="b6e662cc8815d3ee" providerId="LiveId" clId="{C68BBA65-789D-40CD-80F4-FF1C821B8B29}" dt="2020-10-18T00:18:07.540" v="170" actId="478"/>
          <ac:grpSpMkLst>
            <pc:docMk/>
            <pc:sldMk cId="1658985439" sldId="276"/>
            <ac:grpSpMk id="10" creationId="{2204867F-8C5B-4F12-81F9-B3EF9BC43245}"/>
          </ac:grpSpMkLst>
        </pc:grpChg>
        <pc:grpChg chg="add mod">
          <ac:chgData name="Bruna Brito" userId="b6e662cc8815d3ee" providerId="LiveId" clId="{C68BBA65-789D-40CD-80F4-FF1C821B8B29}" dt="2020-10-18T00:06:31.749" v="56" actId="164"/>
          <ac:grpSpMkLst>
            <pc:docMk/>
            <pc:sldMk cId="1658985439" sldId="276"/>
            <ac:grpSpMk id="16" creationId="{F99AA876-74A4-4E2D-A396-75AF1FC8EF1D}"/>
          </ac:grpSpMkLst>
        </pc:grpChg>
        <pc:grpChg chg="add del mod">
          <ac:chgData name="Bruna Brito" userId="b6e662cc8815d3ee" providerId="LiveId" clId="{C68BBA65-789D-40CD-80F4-FF1C821B8B29}" dt="2020-10-18T00:32:12.120" v="211" actId="478"/>
          <ac:grpSpMkLst>
            <pc:docMk/>
            <pc:sldMk cId="1658985439" sldId="276"/>
            <ac:grpSpMk id="19" creationId="{5BDF6565-8235-4589-BB40-7F5C65CE6028}"/>
          </ac:grpSpMkLst>
        </pc:grpChg>
        <pc:grpChg chg="del">
          <ac:chgData name="Bruna Brito" userId="b6e662cc8815d3ee" providerId="LiveId" clId="{C68BBA65-789D-40CD-80F4-FF1C821B8B29}" dt="2020-10-18T00:18:30.346" v="173" actId="478"/>
          <ac:grpSpMkLst>
            <pc:docMk/>
            <pc:sldMk cId="1658985439" sldId="276"/>
            <ac:grpSpMk id="39" creationId="{A6F5261B-E820-43D5-A0D8-FB525A7066A4}"/>
          </ac:grpSpMkLst>
        </pc:grpChg>
        <pc:grpChg chg="del">
          <ac:chgData name="Bruna Brito" userId="b6e662cc8815d3ee" providerId="LiveId" clId="{C68BBA65-789D-40CD-80F4-FF1C821B8B29}" dt="2020-10-18T00:18:28.820" v="172" actId="478"/>
          <ac:grpSpMkLst>
            <pc:docMk/>
            <pc:sldMk cId="1658985439" sldId="276"/>
            <ac:grpSpMk id="41" creationId="{F96582A3-FCF5-4CAF-9469-F4C7E4326514}"/>
          </ac:grpSpMkLst>
        </pc:grpChg>
        <pc:picChg chg="add del mod">
          <ac:chgData name="Bruna Brito" userId="b6e662cc8815d3ee" providerId="LiveId" clId="{C68BBA65-789D-40CD-80F4-FF1C821B8B29}" dt="2020-10-18T00:36:03.074" v="219" actId="478"/>
          <ac:picMkLst>
            <pc:docMk/>
            <pc:sldMk cId="1658985439" sldId="276"/>
            <ac:picMk id="3" creationId="{3B16A436-06E9-4C21-920E-EDF9F1D85E39}"/>
          </ac:picMkLst>
        </pc:picChg>
        <pc:picChg chg="del mod">
          <ac:chgData name="Bruna Brito" userId="b6e662cc8815d3ee" providerId="LiveId" clId="{C68BBA65-789D-40CD-80F4-FF1C821B8B29}" dt="2020-10-17T23:57:16.203" v="10" actId="478"/>
          <ac:picMkLst>
            <pc:docMk/>
            <pc:sldMk cId="1658985439" sldId="276"/>
            <ac:picMk id="5" creationId="{868F123E-5BDA-4E42-963C-DFB316C64DDD}"/>
          </ac:picMkLst>
        </pc:picChg>
        <pc:picChg chg="add del mod">
          <ac:chgData name="Bruna Brito" userId="b6e662cc8815d3ee" providerId="LiveId" clId="{C68BBA65-789D-40CD-80F4-FF1C821B8B29}" dt="2020-10-18T00:13:02.495" v="107" actId="478"/>
          <ac:picMkLst>
            <pc:docMk/>
            <pc:sldMk cId="1658985439" sldId="276"/>
            <ac:picMk id="22" creationId="{2A229A36-EBDC-4770-8AA0-348DA96CF2CF}"/>
          </ac:picMkLst>
        </pc:picChg>
        <pc:picChg chg="add del mod">
          <ac:chgData name="Bruna Brito" userId="b6e662cc8815d3ee" providerId="LiveId" clId="{C68BBA65-789D-40CD-80F4-FF1C821B8B29}" dt="2020-10-18T00:00:26.525" v="13" actId="478"/>
          <ac:picMkLst>
            <pc:docMk/>
            <pc:sldMk cId="1658985439" sldId="276"/>
            <ac:picMk id="26" creationId="{5CBF4649-D634-4142-960D-515CE9FC44E2}"/>
          </ac:picMkLst>
        </pc:picChg>
        <pc:picChg chg="add del mod">
          <ac:chgData name="Bruna Brito" userId="b6e662cc8815d3ee" providerId="LiveId" clId="{C68BBA65-789D-40CD-80F4-FF1C821B8B29}" dt="2020-10-18T00:28:48.727" v="203" actId="478"/>
          <ac:picMkLst>
            <pc:docMk/>
            <pc:sldMk cId="1658985439" sldId="276"/>
            <ac:picMk id="32" creationId="{E6CDE20F-7B88-4D48-9E0E-59F63F8B9DD0}"/>
          </ac:picMkLst>
        </pc:picChg>
        <pc:picChg chg="add del mod">
          <ac:chgData name="Bruna Brito" userId="b6e662cc8815d3ee" providerId="LiveId" clId="{C68BBA65-789D-40CD-80F4-FF1C821B8B29}" dt="2020-10-18T00:12:55.537" v="105" actId="478"/>
          <ac:picMkLst>
            <pc:docMk/>
            <pc:sldMk cId="1658985439" sldId="276"/>
            <ac:picMk id="37" creationId="{FC804821-5C3F-41DF-A552-EDA4F448999E}"/>
          </ac:picMkLst>
        </pc:picChg>
        <pc:picChg chg="add del mod">
          <ac:chgData name="Bruna Brito" userId="b6e662cc8815d3ee" providerId="LiveId" clId="{C68BBA65-789D-40CD-80F4-FF1C821B8B29}" dt="2020-10-18T00:41:21.340" v="233" actId="478"/>
          <ac:picMkLst>
            <pc:docMk/>
            <pc:sldMk cId="1658985439" sldId="276"/>
            <ac:picMk id="44" creationId="{01110121-2276-4129-A2EC-EB4EF68E1F3B}"/>
          </ac:picMkLst>
        </pc:picChg>
        <pc:picChg chg="add mod">
          <ac:chgData name="Bruna Brito" userId="b6e662cc8815d3ee" providerId="LiveId" clId="{C68BBA65-789D-40CD-80F4-FF1C821B8B29}" dt="2020-10-18T01:05:05.107" v="330" actId="1076"/>
          <ac:picMkLst>
            <pc:docMk/>
            <pc:sldMk cId="1658985439" sldId="276"/>
            <ac:picMk id="47" creationId="{3A6F6BDA-1F94-4195-9CA6-840CE9D35EF6}"/>
          </ac:picMkLst>
        </pc:picChg>
        <pc:picChg chg="add del mod topLvl">
          <ac:chgData name="Bruna Brito" userId="b6e662cc8815d3ee" providerId="LiveId" clId="{C68BBA65-789D-40CD-80F4-FF1C821B8B29}" dt="2020-10-18T01:05:48.644" v="339" actId="478"/>
          <ac:picMkLst>
            <pc:docMk/>
            <pc:sldMk cId="1658985439" sldId="276"/>
            <ac:picMk id="49" creationId="{A0764176-A338-4B3B-9173-DC9A95519D0C}"/>
          </ac:picMkLst>
        </pc:picChg>
        <pc:picChg chg="add mod">
          <ac:chgData name="Bruna Brito" userId="b6e662cc8815d3ee" providerId="LiveId" clId="{C68BBA65-789D-40CD-80F4-FF1C821B8B29}" dt="2020-10-18T00:25:45.876" v="197" actId="1076"/>
          <ac:picMkLst>
            <pc:docMk/>
            <pc:sldMk cId="1658985439" sldId="276"/>
            <ac:picMk id="51" creationId="{8CE6FA19-B757-4DE0-BBF8-13BB0C1C5580}"/>
          </ac:picMkLst>
        </pc:picChg>
        <pc:picChg chg="add del mod">
          <ac:chgData name="Bruna Brito" userId="b6e662cc8815d3ee" providerId="LiveId" clId="{C68BBA65-789D-40CD-80F4-FF1C821B8B29}" dt="2020-10-18T00:41:22.324" v="234" actId="478"/>
          <ac:picMkLst>
            <pc:docMk/>
            <pc:sldMk cId="1658985439" sldId="276"/>
            <ac:picMk id="52" creationId="{1F23E39C-30CC-4D40-89D0-4666AFE4C523}"/>
          </ac:picMkLst>
        </pc:picChg>
        <pc:picChg chg="add mod">
          <ac:chgData name="Bruna Brito" userId="b6e662cc8815d3ee" providerId="LiveId" clId="{C68BBA65-789D-40CD-80F4-FF1C821B8B29}" dt="2020-10-18T01:00:48.089" v="292" actId="1076"/>
          <ac:picMkLst>
            <pc:docMk/>
            <pc:sldMk cId="1658985439" sldId="276"/>
            <ac:picMk id="53" creationId="{9C330314-D855-4C77-85ED-8F2B415588D3}"/>
          </ac:picMkLst>
        </pc:picChg>
        <pc:picChg chg="add mod">
          <ac:chgData name="Bruna Brito" userId="b6e662cc8815d3ee" providerId="LiveId" clId="{C68BBA65-789D-40CD-80F4-FF1C821B8B29}" dt="2020-10-18T01:05:16.650" v="335" actId="1076"/>
          <ac:picMkLst>
            <pc:docMk/>
            <pc:sldMk cId="1658985439" sldId="276"/>
            <ac:picMk id="60" creationId="{1BE3725E-85A2-421A-8A66-BBB3199ED8F8}"/>
          </ac:picMkLst>
        </pc:picChg>
        <pc:picChg chg="add del mod">
          <ac:chgData name="Bruna Brito" userId="b6e662cc8815d3ee" providerId="LiveId" clId="{C68BBA65-789D-40CD-80F4-FF1C821B8B29}" dt="2020-10-18T01:00:29.534" v="285" actId="478"/>
          <ac:picMkLst>
            <pc:docMk/>
            <pc:sldMk cId="1658985439" sldId="276"/>
            <ac:picMk id="64" creationId="{F652A6B0-7DFF-4357-8F52-7DBCCD581589}"/>
          </ac:picMkLst>
        </pc:picChg>
        <pc:picChg chg="add mod">
          <ac:chgData name="Bruna Brito" userId="b6e662cc8815d3ee" providerId="LiveId" clId="{C68BBA65-789D-40CD-80F4-FF1C821B8B29}" dt="2020-10-18T01:08:03.929" v="397" actId="1076"/>
          <ac:picMkLst>
            <pc:docMk/>
            <pc:sldMk cId="1658985439" sldId="276"/>
            <ac:picMk id="65" creationId="{EC1CF7CA-4F58-4E64-85D3-96D56F41EFB6}"/>
          </ac:picMkLst>
        </pc:picChg>
        <pc:picChg chg="add mod">
          <ac:chgData name="Bruna Brito" userId="b6e662cc8815d3ee" providerId="LiveId" clId="{C68BBA65-789D-40CD-80F4-FF1C821B8B29}" dt="2020-10-18T01:04:47.814" v="321" actId="1076"/>
          <ac:picMkLst>
            <pc:docMk/>
            <pc:sldMk cId="1658985439" sldId="276"/>
            <ac:picMk id="67" creationId="{68687558-91C4-40B3-9351-19EAEDD7ACD9}"/>
          </ac:picMkLst>
        </pc:picChg>
        <pc:picChg chg="add mod">
          <ac:chgData name="Bruna Brito" userId="b6e662cc8815d3ee" providerId="LiveId" clId="{C68BBA65-789D-40CD-80F4-FF1C821B8B29}" dt="2020-10-18T01:04:56.829" v="326" actId="1076"/>
          <ac:picMkLst>
            <pc:docMk/>
            <pc:sldMk cId="1658985439" sldId="276"/>
            <ac:picMk id="68" creationId="{03FBF62A-BEC8-437F-8111-4B74C730E00C}"/>
          </ac:picMkLst>
        </pc:picChg>
        <pc:picChg chg="add mod">
          <ac:chgData name="Bruna Brito" userId="b6e662cc8815d3ee" providerId="LiveId" clId="{C68BBA65-789D-40CD-80F4-FF1C821B8B29}" dt="2020-10-18T01:05:13.637" v="334" actId="1076"/>
          <ac:picMkLst>
            <pc:docMk/>
            <pc:sldMk cId="1658985439" sldId="276"/>
            <ac:picMk id="69" creationId="{99D51498-E61B-4EBF-9B4C-EE327D6FC694}"/>
          </ac:picMkLst>
        </pc:picChg>
        <pc:picChg chg="add mod">
          <ac:chgData name="Bruna Brito" userId="b6e662cc8815d3ee" providerId="LiveId" clId="{C68BBA65-789D-40CD-80F4-FF1C821B8B29}" dt="2020-10-18T01:07:17.116" v="385" actId="1076"/>
          <ac:picMkLst>
            <pc:docMk/>
            <pc:sldMk cId="1658985439" sldId="276"/>
            <ac:picMk id="71" creationId="{C5F1F4C9-F7E6-4348-83AA-C0948A6544DF}"/>
          </ac:picMkLst>
        </pc:picChg>
        <pc:picChg chg="add mod">
          <ac:chgData name="Bruna Brito" userId="b6e662cc8815d3ee" providerId="LiveId" clId="{C68BBA65-789D-40CD-80F4-FF1C821B8B29}" dt="2020-10-18T01:07:29.263" v="391" actId="1076"/>
          <ac:picMkLst>
            <pc:docMk/>
            <pc:sldMk cId="1658985439" sldId="276"/>
            <ac:picMk id="72" creationId="{8965B761-E376-486D-A280-3D6DF1912228}"/>
          </ac:picMkLst>
        </pc:picChg>
        <pc:picChg chg="del mod">
          <ac:chgData name="Bruna Brito" userId="b6e662cc8815d3ee" providerId="LiveId" clId="{C68BBA65-789D-40CD-80F4-FF1C821B8B29}" dt="2020-10-17T23:57:15.164" v="9" actId="478"/>
          <ac:picMkLst>
            <pc:docMk/>
            <pc:sldMk cId="1658985439" sldId="276"/>
            <ac:picMk id="1026" creationId="{67A75433-F638-453F-8335-ADDDB9D635C5}"/>
          </ac:picMkLst>
        </pc:picChg>
        <pc:picChg chg="del mod">
          <ac:chgData name="Bruna Brito" userId="b6e662cc8815d3ee" providerId="LiveId" clId="{C68BBA65-789D-40CD-80F4-FF1C821B8B29}" dt="2020-10-18T00:18:06.058" v="169" actId="478"/>
          <ac:picMkLst>
            <pc:docMk/>
            <pc:sldMk cId="1658985439" sldId="276"/>
            <ac:picMk id="1028" creationId="{76C4BD72-809B-450C-AA4F-6A6BF4124C6E}"/>
          </ac:picMkLst>
        </pc:picChg>
        <pc:picChg chg="add mod">
          <ac:chgData name="Bruna Brito" userId="b6e662cc8815d3ee" providerId="LiveId" clId="{C68BBA65-789D-40CD-80F4-FF1C821B8B29}" dt="2020-10-18T01:00:55.811" v="294" actId="1076"/>
          <ac:picMkLst>
            <pc:docMk/>
            <pc:sldMk cId="1658985439" sldId="276"/>
            <ac:picMk id="1030" creationId="{A7E50AC5-41CB-470D-A61B-F4D724B7CEFB}"/>
          </ac:picMkLst>
        </pc:picChg>
        <pc:picChg chg="add del mod">
          <ac:chgData name="Bruna Brito" userId="b6e662cc8815d3ee" providerId="LiveId" clId="{C68BBA65-789D-40CD-80F4-FF1C821B8B29}" dt="2020-10-18T00:46:49.898" v="242" actId="478"/>
          <ac:picMkLst>
            <pc:docMk/>
            <pc:sldMk cId="1658985439" sldId="276"/>
            <ac:picMk id="1032" creationId="{0E33C938-E625-42E7-BA8F-BE5DF1EB4BFB}"/>
          </ac:picMkLst>
        </pc:picChg>
        <pc:picChg chg="add mod">
          <ac:chgData name="Bruna Brito" userId="b6e662cc8815d3ee" providerId="LiveId" clId="{C68BBA65-789D-40CD-80F4-FF1C821B8B29}" dt="2020-10-18T01:04:59.623" v="327" actId="1076"/>
          <ac:picMkLst>
            <pc:docMk/>
            <pc:sldMk cId="1658985439" sldId="276"/>
            <ac:picMk id="1034" creationId="{57A5218C-B54D-46F5-93CF-6C5517559332}"/>
          </ac:picMkLst>
        </pc:picChg>
        <pc:picChg chg="add mod">
          <ac:chgData name="Bruna Brito" userId="b6e662cc8815d3ee" providerId="LiveId" clId="{C68BBA65-789D-40CD-80F4-FF1C821B8B29}" dt="2020-10-18T01:00:37.656" v="288" actId="1076"/>
          <ac:picMkLst>
            <pc:docMk/>
            <pc:sldMk cId="1658985439" sldId="276"/>
            <ac:picMk id="1036" creationId="{D3AFC1A8-D7C3-40C0-A3D7-7735780DF616}"/>
          </ac:picMkLst>
        </pc:picChg>
        <pc:picChg chg="add mod">
          <ac:chgData name="Bruna Brito" userId="b6e662cc8815d3ee" providerId="LiveId" clId="{C68BBA65-789D-40CD-80F4-FF1C821B8B29}" dt="2020-10-18T01:07:27.754" v="390" actId="1076"/>
          <ac:picMkLst>
            <pc:docMk/>
            <pc:sldMk cId="1658985439" sldId="276"/>
            <ac:picMk id="1038" creationId="{1B3C37D0-C42F-4B3E-8CAA-E3D4EBE23641}"/>
          </ac:picMkLst>
        </pc:picChg>
        <pc:picChg chg="add mod">
          <ac:chgData name="Bruna Brito" userId="b6e662cc8815d3ee" providerId="LiveId" clId="{C68BBA65-789D-40CD-80F4-FF1C821B8B29}" dt="2020-10-18T01:10:42.250" v="400" actId="196"/>
          <ac:picMkLst>
            <pc:docMk/>
            <pc:sldMk cId="1658985439" sldId="276"/>
            <ac:picMk id="1040" creationId="{7BE25E9D-D6D0-48BA-9979-518273F818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7002-CF38-4C9A-BDDC-A9EF8814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6FE45-40E6-4A75-A50F-9D64BD5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662EE-EFEF-4566-856C-3AD834FE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652C2-D1A3-4A7C-901C-BB97B058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C8ECED-99EC-4022-ACDB-D896E8EB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0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6E0D-ADC6-4776-BDE5-A62388D5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6E3B3D-23E7-4B6F-903D-51A76150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AD4C8-CF43-4415-BA61-319700AD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FCEDE-F9EE-48DB-98F7-CEF06A9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0831F-1053-4F18-A362-CD92AF2E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877475-E37F-4EC5-BD43-26CD2213E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8E999-A418-467A-A572-B4A3A8B6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A11E4-6594-45F5-B78D-A9F6C65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29EC-E0FB-4D97-AB40-B7C942EB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3D216-FAC6-4A2E-B5FA-DF6C67E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0B63-19FE-4003-9EBA-0A4EB463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FFB1A-0449-4B64-A696-8C5A82D98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8944A-9D39-48AE-B119-FC8A9D3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64ED-7566-42AD-8F25-50CCDA65E5AC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87C55-A6C2-4D11-A9AA-909B8E5A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7C990-343A-4BA7-9500-DC39C0C7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C3C1-6C32-4E85-9424-D6F4E174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2285-7191-42E5-BE36-3C3717F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D57BD-9E92-46F8-9BC6-A7D945EB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AF374-4296-4473-91C6-041D969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05065-CF24-45EB-81D9-511D0A6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0B0A-E334-4CA0-8686-1B8B074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821E4-3372-4CE9-A6AE-F0396807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61BE4-867A-4E64-8291-669C87F1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907E8-1F47-48F7-B7CB-ECEAC1AB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649AF-1A51-4403-AE4E-A9ECDAE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91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99E-24DB-456B-9DDF-DDBBD24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088CD-7010-4FA1-8A9B-5BDAE4105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A02C5-7A35-4220-BF53-60C26BF4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CE0BAF-297F-401A-AB92-4EC6B6FA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9A3-375F-4886-8BDF-2581A91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923BE-C277-4C43-AD59-9EE9210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E7FD-1A98-4618-BAE0-21282B17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CADCD-5083-475A-8203-C1BAB9F24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EE9BF-19BA-48B5-B044-95781E21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18D0F3-1E04-4570-B06C-3CCFA55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3316F3-9856-4DDC-B077-E8CC14615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4184CF-1111-47CF-82A9-D54A2030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00776F-D9E3-4977-AC47-6827A44F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A46F08-0CA7-4D86-A098-559D9AA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EDC1-9E36-489D-BF81-1094B848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DF3DF0-CE04-4A89-96F3-836695B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1A0124-2B67-4A4C-AE48-42E22AF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EC241-AD00-4E55-85F5-16C3AA5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5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0921F3-88BE-4B9A-838D-0DFA45D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FC034-11D7-43A7-9E3C-875FB404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C4C74-AE44-4038-80DE-9C1F42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EBA9F-554B-40F9-A502-14DA9C76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27B3D-5706-4B67-9164-B362F0CB0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F20C8-AED0-416D-A21F-24807454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23B050-4B14-4746-8C2E-4F54F37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AD770-12B0-42B1-B38D-B36B72D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323F21-5B32-4568-BE15-4C6FC5F6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94F-A6D6-4E48-9246-3A856152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B80FE-C06D-4F57-B45D-9AF457E38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E61A7-7D95-40C7-A8EA-3F7A061B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406F17-D8CE-447F-8938-08D86541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B1E91-C1C3-468F-ACBD-0BB17147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63B3E3-94E6-47CA-BE31-105EB61B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A5A1BE-DF26-451B-9766-3DF9166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539E10-3215-4484-995C-9D3F70C1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B6DC9-7908-47F5-BDE9-36FD4FC19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841A-4D04-44D0-9551-1643E2F32A38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3C40A-2603-4DFB-BBAA-42BBB491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368C6-6C2D-4FF9-82F5-DC66232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0702-DF77-4E2D-8AB6-C8FB88A63E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FD1162-21C6-43F5-86E2-E615AA6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C8511-855B-4B3B-B206-80A5CF29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6FDFD-6D6C-4741-B692-8EC1DA29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64ED-7566-42AD-8F25-50CCDA65E5AC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51A9C3-67FF-4513-A0A8-3BB32F789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FBE9-3837-45D8-BB7A-6DA807E75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124F-3F54-42CB-9B6A-C78B4FF734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0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D7ABD-AB6B-4756-BB1F-5FBE734C73BE}"/>
              </a:ext>
            </a:extLst>
          </p:cNvPr>
          <p:cNvSpPr txBox="1"/>
          <p:nvPr/>
        </p:nvSpPr>
        <p:spPr>
          <a:xfrm>
            <a:off x="5809374" y="327475"/>
            <a:ext cx="6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B7365-5F0B-4BF5-96A9-4BFF16DE1402}"/>
              </a:ext>
            </a:extLst>
          </p:cNvPr>
          <p:cNvSpPr txBox="1"/>
          <p:nvPr/>
        </p:nvSpPr>
        <p:spPr>
          <a:xfrm>
            <a:off x="310595" y="3907793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Container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97AC4B0-007C-4592-96AC-89A98EE787D0}"/>
              </a:ext>
            </a:extLst>
          </p:cNvPr>
          <p:cNvSpPr txBox="1"/>
          <p:nvPr/>
        </p:nvSpPr>
        <p:spPr>
          <a:xfrm>
            <a:off x="2166979" y="39077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B36886E-2A85-475A-A34E-D037C709F97A}"/>
              </a:ext>
            </a:extLst>
          </p:cNvPr>
          <p:cNvSpPr txBox="1"/>
          <p:nvPr/>
        </p:nvSpPr>
        <p:spPr>
          <a:xfrm>
            <a:off x="3881334" y="3907793"/>
            <a:ext cx="8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97504A1-A694-4115-BE63-27531F1A739B}"/>
              </a:ext>
            </a:extLst>
          </p:cNvPr>
          <p:cNvSpPr txBox="1"/>
          <p:nvPr/>
        </p:nvSpPr>
        <p:spPr>
          <a:xfrm>
            <a:off x="5327005" y="3798997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47" name="Gráfico 46" descr="Nuvem">
            <a:extLst>
              <a:ext uri="{FF2B5EF4-FFF2-40B4-BE49-F238E27FC236}">
                <a16:creationId xmlns:a16="http://schemas.microsoft.com/office/drawing/2014/main" id="{3A6F6BDA-1F94-4195-9CA6-840CE9D3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4641" y="2508314"/>
            <a:ext cx="1497549" cy="1497549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8CE6FA19-B757-4DE0-BBF8-13BB0C1C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484" y="890578"/>
            <a:ext cx="1497550" cy="14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9C330314-D855-4C77-85ED-8F2B4155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1" y="2819027"/>
            <a:ext cx="1202677" cy="11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E50AC5-41CB-470D-A61B-F4D724B7C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08" y="2761380"/>
            <a:ext cx="1101999" cy="99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7A5218C-B54D-46F5-93CF-6C551755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70" y="3288331"/>
            <a:ext cx="644746" cy="45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1BE3725E-85A2-421A-8A66-BBB3199E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590" y="3268861"/>
            <a:ext cx="661816" cy="4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3AFC1A8-D7C3-40C0-A3D7-7735780DF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8" y="2819027"/>
            <a:ext cx="1101999" cy="10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B3C37D0-C42F-4B3E-8CAA-E3D4EBE2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826" y="4892342"/>
            <a:ext cx="1972986" cy="14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BE25E9D-D6D0-48BA-9979-518273F8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7769" y="3333575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>
            <a:extLst>
              <a:ext uri="{FF2B5EF4-FFF2-40B4-BE49-F238E27FC236}">
                <a16:creationId xmlns:a16="http://schemas.microsoft.com/office/drawing/2014/main" id="{EC1CF7CA-4F58-4E64-85D3-96D56F41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82" y="3343177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550211D3-E2BF-4CAF-90D8-BA7A06EA1E24}"/>
              </a:ext>
            </a:extLst>
          </p:cNvPr>
          <p:cNvSpPr txBox="1"/>
          <p:nvPr/>
        </p:nvSpPr>
        <p:spPr>
          <a:xfrm>
            <a:off x="8857828" y="3753905"/>
            <a:ext cx="110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Acesso a Internet</a:t>
            </a:r>
          </a:p>
        </p:txBody>
      </p:sp>
      <p:pic>
        <p:nvPicPr>
          <p:cNvPr id="67" name="Picture 16">
            <a:extLst>
              <a:ext uri="{FF2B5EF4-FFF2-40B4-BE49-F238E27FC236}">
                <a16:creationId xmlns:a16="http://schemas.microsoft.com/office/drawing/2014/main" id="{68687558-91C4-40B3-9351-19EAEDD7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52" y="3348780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>
            <a:extLst>
              <a:ext uri="{FF2B5EF4-FFF2-40B4-BE49-F238E27FC236}">
                <a16:creationId xmlns:a16="http://schemas.microsoft.com/office/drawing/2014/main" id="{03FBF62A-BEC8-437F-8111-4B74C730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7" y="338354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6">
            <a:extLst>
              <a:ext uri="{FF2B5EF4-FFF2-40B4-BE49-F238E27FC236}">
                <a16:creationId xmlns:a16="http://schemas.microsoft.com/office/drawing/2014/main" id="{99D51498-E61B-4EBF-9B4C-EE327D6F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89" y="3233389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12B07DF9-F3D0-43C5-82D2-249B412D7BB8}"/>
              </a:ext>
            </a:extLst>
          </p:cNvPr>
          <p:cNvSpPr txBox="1"/>
          <p:nvPr/>
        </p:nvSpPr>
        <p:spPr>
          <a:xfrm>
            <a:off x="6916244" y="3798997"/>
            <a:ext cx="145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Nuvem / Cloud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Sistema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600" dirty="0"/>
              <a:t>Servidor</a:t>
            </a:r>
          </a:p>
        </p:txBody>
      </p:sp>
      <p:pic>
        <p:nvPicPr>
          <p:cNvPr id="71" name="Picture 16">
            <a:extLst>
              <a:ext uri="{FF2B5EF4-FFF2-40B4-BE49-F238E27FC236}">
                <a16:creationId xmlns:a16="http://schemas.microsoft.com/office/drawing/2014/main" id="{C5F1F4C9-F7E6-4348-83AA-C0948A65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10903">
            <a:off x="9281477" y="2595027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6">
            <a:extLst>
              <a:ext uri="{FF2B5EF4-FFF2-40B4-BE49-F238E27FC236}">
                <a16:creationId xmlns:a16="http://schemas.microsoft.com/office/drawing/2014/main" id="{8965B761-E376-486D-A280-3D6DF191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2939">
            <a:off x="9555221" y="4440918"/>
            <a:ext cx="809210" cy="2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62CB9B-5FD9-46C6-8048-4F0F64C8F073}"/>
              </a:ext>
            </a:extLst>
          </p:cNvPr>
          <p:cNvSpPr/>
          <p:nvPr/>
        </p:nvSpPr>
        <p:spPr>
          <a:xfrm>
            <a:off x="202409" y="3525079"/>
            <a:ext cx="6807991" cy="3022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26BD02-2D83-4DEB-A0D2-96A978FE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96" y="4262539"/>
            <a:ext cx="3114676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sor de Temperatura LM35 - Primeiros Passos - Blog Usinainfo">
            <a:extLst>
              <a:ext uri="{FF2B5EF4-FFF2-40B4-BE49-F238E27FC236}">
                <a16:creationId xmlns:a16="http://schemas.microsoft.com/office/drawing/2014/main" id="{D017606B-BBB8-4203-BF36-3E62A8BB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76" y="3619185"/>
            <a:ext cx="4331184" cy="280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65498B4-F18E-47F8-BB12-8B0512380D3F}"/>
              </a:ext>
            </a:extLst>
          </p:cNvPr>
          <p:cNvCxnSpPr>
            <a:cxnSpLocks/>
          </p:cNvCxnSpPr>
          <p:nvPr/>
        </p:nvCxnSpPr>
        <p:spPr>
          <a:xfrm rot="10800000">
            <a:off x="2440677" y="4863781"/>
            <a:ext cx="1830193" cy="159028"/>
          </a:xfrm>
          <a:prstGeom prst="bentConnector3">
            <a:avLst>
              <a:gd name="adj1" fmla="val -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09017A-B5F6-44BF-BB58-7F2BCEEC9153}"/>
              </a:ext>
            </a:extLst>
          </p:cNvPr>
          <p:cNvSpPr txBox="1"/>
          <p:nvPr/>
        </p:nvSpPr>
        <p:spPr>
          <a:xfrm>
            <a:off x="2664392" y="3686928"/>
            <a:ext cx="2057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Placa uno integrada com sensor LM35 instalada no container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30C3042-3F1E-49E8-AF21-BC4C3B8DEF07}"/>
              </a:ext>
            </a:extLst>
          </p:cNvPr>
          <p:cNvCxnSpPr>
            <a:cxnSpLocks/>
          </p:cNvCxnSpPr>
          <p:nvPr/>
        </p:nvCxnSpPr>
        <p:spPr>
          <a:xfrm flipH="1" flipV="1">
            <a:off x="10041120" y="4383675"/>
            <a:ext cx="9039" cy="67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B9B7D90-CB5C-427C-A80E-C741D2799165}"/>
              </a:ext>
            </a:extLst>
          </p:cNvPr>
          <p:cNvSpPr/>
          <p:nvPr/>
        </p:nvSpPr>
        <p:spPr>
          <a:xfrm>
            <a:off x="7587052" y="570124"/>
            <a:ext cx="4115069" cy="25966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00E9B902-01F5-4FE0-A9AC-34063B90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78" y="3887119"/>
            <a:ext cx="729636" cy="4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7EF95B-2AEE-4682-B8D0-AF2C76BD6A7C}"/>
              </a:ext>
            </a:extLst>
          </p:cNvPr>
          <p:cNvSpPr txBox="1"/>
          <p:nvPr/>
        </p:nvSpPr>
        <p:spPr>
          <a:xfrm>
            <a:off x="2894039" y="769161"/>
            <a:ext cx="238858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Aparelho do usuário/Fiscal. </a:t>
            </a:r>
          </a:p>
          <a:p>
            <a:r>
              <a:rPr lang="pt-BR" sz="1400" dirty="0"/>
              <a:t>Intel Core i5-8265U (1.6 GHz até 3.9 GHz, cache de 6MB, quad-core, 8ª geração)</a:t>
            </a:r>
          </a:p>
          <a:p>
            <a:r>
              <a:rPr lang="pt-BR" sz="1400" dirty="0"/>
              <a:t>Placa de vídeo integrada Intel UHD Graphics 620 com memória gráfica compartilhada.</a:t>
            </a:r>
            <a:endParaRPr lang="pt-BR" sz="1100" dirty="0"/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F699-6BEB-4728-B55B-044B493FF6B5}"/>
              </a:ext>
            </a:extLst>
          </p:cNvPr>
          <p:cNvSpPr txBox="1"/>
          <p:nvPr/>
        </p:nvSpPr>
        <p:spPr>
          <a:xfrm>
            <a:off x="5247763" y="62309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Protobar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56E290-B842-47E4-BD61-E6E5BDA94C1A}"/>
              </a:ext>
            </a:extLst>
          </p:cNvPr>
          <p:cNvCxnSpPr/>
          <p:nvPr/>
        </p:nvCxnSpPr>
        <p:spPr>
          <a:xfrm flipH="1" flipV="1">
            <a:off x="5728213" y="6027275"/>
            <a:ext cx="3277" cy="2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DCE5E0-51D5-4C32-ADC8-33961F59B8A1}"/>
              </a:ext>
            </a:extLst>
          </p:cNvPr>
          <p:cNvSpPr txBox="1"/>
          <p:nvPr/>
        </p:nvSpPr>
        <p:spPr>
          <a:xfrm>
            <a:off x="9951849" y="5379176"/>
            <a:ext cx="15991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-Inmarsat fleet one</a:t>
            </a:r>
          </a:p>
          <a:p>
            <a:r>
              <a:rPr lang="pt-BR" sz="1000" b="0" i="0" dirty="0">
                <a:solidFill>
                  <a:srgbClr val="363636"/>
                </a:solidFill>
                <a:effectLst/>
                <a:latin typeface="HelveticaNeue-Light"/>
              </a:rPr>
              <a:t>banda larga - alimentado por rede global de satélites mais avançadas e </a:t>
            </a:r>
            <a:r>
              <a:rPr lang="pt-BR" sz="1100" b="0" i="0" dirty="0">
                <a:solidFill>
                  <a:srgbClr val="363636"/>
                </a:solidFill>
                <a:effectLst/>
                <a:latin typeface="HelveticaNeue-Light"/>
              </a:rPr>
              <a:t>confiáveis do mundo</a:t>
            </a:r>
            <a:endParaRPr lang="pt-BR" sz="1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5C8445-B572-4FD2-A7C7-CFAAFF3D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136" y="5361413"/>
            <a:ext cx="1551798" cy="9468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8D4B05B-915C-4CB0-BE9B-F5C642107921}"/>
              </a:ext>
            </a:extLst>
          </p:cNvPr>
          <p:cNvSpPr/>
          <p:nvPr/>
        </p:nvSpPr>
        <p:spPr>
          <a:xfrm>
            <a:off x="2877630" y="736744"/>
            <a:ext cx="2327525" cy="2318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61A5CA-F0F6-474A-B990-4F2DA893ECB9}"/>
              </a:ext>
            </a:extLst>
          </p:cNvPr>
          <p:cNvSpPr txBox="1"/>
          <p:nvPr/>
        </p:nvSpPr>
        <p:spPr>
          <a:xfrm>
            <a:off x="302743" y="607357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Dashboard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7E9556D-E319-41DB-BEC3-C15A0424AFAD}"/>
              </a:ext>
            </a:extLst>
          </p:cNvPr>
          <p:cNvSpPr/>
          <p:nvPr/>
        </p:nvSpPr>
        <p:spPr>
          <a:xfrm>
            <a:off x="8201577" y="5080660"/>
            <a:ext cx="3500545" cy="13545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2C72A65-7E86-483E-A7B9-F4D739406D1F}"/>
              </a:ext>
            </a:extLst>
          </p:cNvPr>
          <p:cNvSpPr txBox="1"/>
          <p:nvPr/>
        </p:nvSpPr>
        <p:spPr>
          <a:xfrm>
            <a:off x="9795742" y="5022809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Satélite Marítimo</a:t>
            </a:r>
          </a:p>
        </p:txBody>
      </p:sp>
      <p:pic>
        <p:nvPicPr>
          <p:cNvPr id="1026" name="Picture 2" descr="Ver a imagem de origem">
            <a:extLst>
              <a:ext uri="{FF2B5EF4-FFF2-40B4-BE49-F238E27FC236}">
                <a16:creationId xmlns:a16="http://schemas.microsoft.com/office/drawing/2014/main" id="{E4E97064-9280-489D-AAE3-33C4C72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57" y="3747971"/>
            <a:ext cx="759723" cy="7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1D7BBC-C6D8-4373-99DE-56F5313CF4DA}"/>
              </a:ext>
            </a:extLst>
          </p:cNvPr>
          <p:cNvSpPr txBox="1"/>
          <p:nvPr/>
        </p:nvSpPr>
        <p:spPr>
          <a:xfrm>
            <a:off x="9222557" y="3552088"/>
            <a:ext cx="28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Acesso a Internet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3687FD-AB30-4EC3-BD09-E5F7CE80F460}"/>
              </a:ext>
            </a:extLst>
          </p:cNvPr>
          <p:cNvSpPr txBox="1"/>
          <p:nvPr/>
        </p:nvSpPr>
        <p:spPr>
          <a:xfrm>
            <a:off x="9230904" y="536033"/>
            <a:ext cx="1139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Servidor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F4C95-2A4B-4E98-8E60-E76AEBFD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438" y="1022716"/>
            <a:ext cx="3706716" cy="16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7EF307-8528-4B5D-AE76-3BA8F152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0" y="1598042"/>
            <a:ext cx="1092612" cy="8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nternet Explorer Logo - PNG e Vetor - Download de Logo">
            <a:extLst>
              <a:ext uri="{FF2B5EF4-FFF2-40B4-BE49-F238E27FC236}">
                <a16:creationId xmlns:a16="http://schemas.microsoft.com/office/drawing/2014/main" id="{F53F3E8B-9E73-4853-A539-5F262846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42" y="1765963"/>
            <a:ext cx="474146" cy="4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D98CB1-FC62-43F0-92C9-802E1177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5" y="1154179"/>
            <a:ext cx="525952" cy="5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5B925B-BAB2-415A-A79D-625EDCA1B8B2}"/>
              </a:ext>
            </a:extLst>
          </p:cNvPr>
          <p:cNvCxnSpPr>
            <a:cxnSpLocks/>
          </p:cNvCxnSpPr>
          <p:nvPr/>
        </p:nvCxnSpPr>
        <p:spPr>
          <a:xfrm flipV="1">
            <a:off x="10030672" y="3191442"/>
            <a:ext cx="1" cy="49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3B9DE6C-1AB4-4340-8BE7-31F1F7AA357E}"/>
              </a:ext>
            </a:extLst>
          </p:cNvPr>
          <p:cNvCxnSpPr>
            <a:cxnSpLocks/>
          </p:cNvCxnSpPr>
          <p:nvPr/>
        </p:nvCxnSpPr>
        <p:spPr>
          <a:xfrm>
            <a:off x="7010400" y="5707579"/>
            <a:ext cx="119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8">
            <a:extLst>
              <a:ext uri="{FF2B5EF4-FFF2-40B4-BE49-F238E27FC236}">
                <a16:creationId xmlns:a16="http://schemas.microsoft.com/office/drawing/2014/main" id="{67D1E393-7ACD-4664-A0DF-9D2C668C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12" y="1072161"/>
            <a:ext cx="750020" cy="7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tângulo 35">
            <a:extLst>
              <a:ext uri="{FF2B5EF4-FFF2-40B4-BE49-F238E27FC236}">
                <a16:creationId xmlns:a16="http://schemas.microsoft.com/office/drawing/2014/main" id="{C1E587F3-5F46-4207-9937-AADD8F22DC60}"/>
              </a:ext>
            </a:extLst>
          </p:cNvPr>
          <p:cNvSpPr/>
          <p:nvPr/>
        </p:nvSpPr>
        <p:spPr>
          <a:xfrm>
            <a:off x="7727191" y="835643"/>
            <a:ext cx="3882766" cy="204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382C81A-FE71-4F85-9B88-B20D0B07BD02}"/>
              </a:ext>
            </a:extLst>
          </p:cNvPr>
          <p:cNvSpPr/>
          <p:nvPr/>
        </p:nvSpPr>
        <p:spPr>
          <a:xfrm>
            <a:off x="104173" y="405924"/>
            <a:ext cx="6508148" cy="2827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4811F3B-6639-44CB-9F04-DDCDE3EA2BE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1505380" y="792023"/>
            <a:ext cx="431182" cy="46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2" descr="Por que aprender Node.js? 8 Casos reais! – LuizTools">
            <a:extLst>
              <a:ext uri="{FF2B5EF4-FFF2-40B4-BE49-F238E27FC236}">
                <a16:creationId xmlns:a16="http://schemas.microsoft.com/office/drawing/2014/main" id="{AC716B62-51A7-4569-AA3A-2DEF3169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160" y="1699757"/>
            <a:ext cx="980379" cy="4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2">
            <a:extLst>
              <a:ext uri="{FF2B5EF4-FFF2-40B4-BE49-F238E27FC236}">
                <a16:creationId xmlns:a16="http://schemas.microsoft.com/office/drawing/2014/main" id="{B58826A4-1266-4753-90A2-BFE662E9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54" y="1241925"/>
            <a:ext cx="1139094" cy="58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104DE0F-E4A9-492F-B665-CCA8FB2D187C}"/>
              </a:ext>
            </a:extLst>
          </p:cNvPr>
          <p:cNvCxnSpPr>
            <a:cxnSpLocks/>
          </p:cNvCxnSpPr>
          <p:nvPr/>
        </p:nvCxnSpPr>
        <p:spPr>
          <a:xfrm flipH="1" flipV="1">
            <a:off x="6612321" y="1974820"/>
            <a:ext cx="369648" cy="1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Ver a imagem de origem">
            <a:extLst>
              <a:ext uri="{FF2B5EF4-FFF2-40B4-BE49-F238E27FC236}">
                <a16:creationId xmlns:a16="http://schemas.microsoft.com/office/drawing/2014/main" id="{07C85006-A72D-4634-B293-95C21591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50" y="1735450"/>
            <a:ext cx="498856" cy="49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D28C641-7BDA-476F-A9B7-C11D504525AF}"/>
              </a:ext>
            </a:extLst>
          </p:cNvPr>
          <p:cNvCxnSpPr>
            <a:cxnSpLocks/>
          </p:cNvCxnSpPr>
          <p:nvPr/>
        </p:nvCxnSpPr>
        <p:spPr>
          <a:xfrm>
            <a:off x="7360269" y="1984878"/>
            <a:ext cx="249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4">
            <a:extLst>
              <a:ext uri="{FF2B5EF4-FFF2-40B4-BE49-F238E27FC236}">
                <a16:creationId xmlns:a16="http://schemas.microsoft.com/office/drawing/2014/main" id="{BD80201C-F458-4178-9133-A498434EF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2" y="482608"/>
            <a:ext cx="800997" cy="4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6">
            <a:extLst>
              <a:ext uri="{FF2B5EF4-FFF2-40B4-BE49-F238E27FC236}">
                <a16:creationId xmlns:a16="http://schemas.microsoft.com/office/drawing/2014/main" id="{3CF31B95-F108-4349-BA98-BD0A234D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70" y="232426"/>
            <a:ext cx="1426935" cy="14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Arquivos Microsoft Azure - Witec it Solutions">
            <a:extLst>
              <a:ext uri="{FF2B5EF4-FFF2-40B4-BE49-F238E27FC236}">
                <a16:creationId xmlns:a16="http://schemas.microsoft.com/office/drawing/2014/main" id="{BA5B29A9-06F5-4EC7-A040-FE6AC1B3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58" y="1059879"/>
            <a:ext cx="1572305" cy="8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6">
            <a:extLst>
              <a:ext uri="{FF2B5EF4-FFF2-40B4-BE49-F238E27FC236}">
                <a16:creationId xmlns:a16="http://schemas.microsoft.com/office/drawing/2014/main" id="{53093C4B-8D6B-4FFA-9D01-A9A2B942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797" y="1643977"/>
            <a:ext cx="1070886" cy="61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rvidor De Banco De Dados Desenho Para Colorir - Ultra Coloring Pages">
            <a:extLst>
              <a:ext uri="{FF2B5EF4-FFF2-40B4-BE49-F238E27FC236}">
                <a16:creationId xmlns:a16="http://schemas.microsoft.com/office/drawing/2014/main" id="{E3FC71E9-DD4C-4A52-A58A-0B1BB6E9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678" y="1066350"/>
            <a:ext cx="932917" cy="93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A861AF3A-F2C3-4F8A-8FE8-2F92CC920A17}"/>
              </a:ext>
            </a:extLst>
          </p:cNvPr>
          <p:cNvSpPr txBox="1"/>
          <p:nvPr/>
        </p:nvSpPr>
        <p:spPr>
          <a:xfrm>
            <a:off x="10580477" y="2011131"/>
            <a:ext cx="138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Aplicação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E709011-2688-4C3D-9DF2-E76244762395}"/>
              </a:ext>
            </a:extLst>
          </p:cNvPr>
          <p:cNvSpPr txBox="1"/>
          <p:nvPr/>
        </p:nvSpPr>
        <p:spPr>
          <a:xfrm>
            <a:off x="5330197" y="1863074"/>
            <a:ext cx="13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-4 Antenas de 5 </a:t>
            </a:r>
            <a:r>
              <a:rPr lang="pt-BR" dirty="0" err="1"/>
              <a:t>dBi</a:t>
            </a:r>
            <a:r>
              <a:rPr lang="pt-BR" dirty="0"/>
              <a:t>. 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A1EE718-5616-4467-94DB-F675C9D760B3}"/>
              </a:ext>
            </a:extLst>
          </p:cNvPr>
          <p:cNvSpPr/>
          <p:nvPr/>
        </p:nvSpPr>
        <p:spPr>
          <a:xfrm>
            <a:off x="5354566" y="1359267"/>
            <a:ext cx="123753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Mercusys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sz="1600" dirty="0">
                <a:solidFill>
                  <a:srgbClr val="222222"/>
                </a:solidFill>
                <a:latin typeface="arial" panose="020B0604020202020204" pitchFamily="34" charset="0"/>
              </a:rPr>
              <a:t>MW325R</a:t>
            </a:r>
            <a:endParaRPr lang="pt-BR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0DB975D9-DDA8-4CB5-A9A7-E4B7965639FA}"/>
              </a:ext>
            </a:extLst>
          </p:cNvPr>
          <p:cNvSpPr/>
          <p:nvPr/>
        </p:nvSpPr>
        <p:spPr>
          <a:xfrm>
            <a:off x="5354566" y="1434621"/>
            <a:ext cx="1127339" cy="107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0149E93-CD83-418C-B815-95692C2EBD59}"/>
              </a:ext>
            </a:extLst>
          </p:cNvPr>
          <p:cNvSpPr txBox="1"/>
          <p:nvPr/>
        </p:nvSpPr>
        <p:spPr>
          <a:xfrm>
            <a:off x="6072933" y="-6916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914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FC0246A07B443A05063C8EB2AC7D8" ma:contentTypeVersion="4" ma:contentTypeDescription="Create a new document." ma:contentTypeScope="" ma:versionID="420c53bd1eddcc29702e3bd566eef293">
  <xsd:schema xmlns:xsd="http://www.w3.org/2001/XMLSchema" xmlns:xs="http://www.w3.org/2001/XMLSchema" xmlns:p="http://schemas.microsoft.com/office/2006/metadata/properties" xmlns:ns3="8061e086-846d-4709-83ef-f95cce98977c" targetNamespace="http://schemas.microsoft.com/office/2006/metadata/properties" ma:root="true" ma:fieldsID="c54485a539c6ae15085b338092698602" ns3:_="">
    <xsd:import namespace="8061e086-846d-4709-83ef-f95cce9897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1e086-846d-4709-83ef-f95cce989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7326FD-46D3-494E-BEE2-FFEB626F114D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061e086-846d-4709-83ef-f95cce98977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8904B04-CE3B-480B-B581-8F4B320FC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91E346-D1DC-4EE5-A343-4BFCAD5F0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1e086-846d-4709-83ef-f95cce9897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HelveticaNeue-Light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Rocha</dc:creator>
  <cp:lastModifiedBy>Bruna Brito</cp:lastModifiedBy>
  <cp:revision>16</cp:revision>
  <dcterms:created xsi:type="dcterms:W3CDTF">2020-09-08T16:19:20Z</dcterms:created>
  <dcterms:modified xsi:type="dcterms:W3CDTF">2020-10-18T01:10:58Z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0x0101009A5FC0246A07B443A05063C8EB2AC7D8</vt:lpwstr>
  </property>
</Properties>
</file>