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E1AD4-1BE2-4FDC-BC75-F08A0F1EFF3E}" v="143" dt="2020-10-23T02:44:4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fill="none" extrusionOk="0">
                <a:moveTo>
                  <a:pt x="0" y="3193576"/>
                </a:moveTo>
                <a:cubicBezTo>
                  <a:pt x="46736" y="1292620"/>
                  <a:pt x="1637606" y="-124379"/>
                  <a:pt x="3193576" y="0"/>
                </a:cubicBezTo>
                <a:cubicBezTo>
                  <a:pt x="4747141" y="142675"/>
                  <a:pt x="6491014" y="1507142"/>
                  <a:pt x="6387152" y="3193576"/>
                </a:cubicBezTo>
                <a:cubicBezTo>
                  <a:pt x="6345545" y="5154152"/>
                  <a:pt x="4878286" y="6348912"/>
                  <a:pt x="3193576" y="6387152"/>
                </a:cubicBezTo>
                <a:cubicBezTo>
                  <a:pt x="1414505" y="6062748"/>
                  <a:pt x="302807" y="5124848"/>
                  <a:pt x="0" y="3193576"/>
                </a:cubicBezTo>
                <a:close/>
              </a:path>
              <a:path w="6387152" h="6387152" stroke="0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1592721" y="2365028"/>
            <a:ext cx="520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Felix Titling" panose="04060505060202020A04" pitchFamily="82" charset="0"/>
                <a:ea typeface="MS Mincho" panose="020B0400000000000000" pitchFamily="49" charset="-128"/>
              </a:rPr>
              <a:t>Alguma coisa aqui!</a:t>
            </a: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ABE036-B98F-4A24-8EA2-8F1F3822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1" y="1321415"/>
            <a:ext cx="11287337" cy="537093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Brito</dc:creator>
  <cp:lastModifiedBy>Bruna Brito</cp:lastModifiedBy>
  <cp:revision>4</cp:revision>
  <dcterms:created xsi:type="dcterms:W3CDTF">2020-10-22T04:56:52Z</dcterms:created>
  <dcterms:modified xsi:type="dcterms:W3CDTF">2020-10-23T02:44:55Z</dcterms:modified>
</cp:coreProperties>
</file>