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5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E69AF9-B8A0-40A8-A92E-4E905D782AD4}" v="890" dt="2020-10-28T00:13:21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Forte" userId="831f5f1da6d5c7f7" providerId="LiveId" clId="{7EE69AF9-B8A0-40A8-A92E-4E905D782AD4}"/>
    <pc:docChg chg="undo custSel mod addSld delSld modSld addMainMaster delMainMaster modMainMaster">
      <pc:chgData name="Nicholas Forte" userId="831f5f1da6d5c7f7" providerId="LiveId" clId="{7EE69AF9-B8A0-40A8-A92E-4E905D782AD4}" dt="2020-10-28T00:28:32.137" v="1371" actId="14100"/>
      <pc:docMkLst>
        <pc:docMk/>
      </pc:docMkLst>
      <pc:sldChg chg="modSp mod modTransition modAnim">
        <pc:chgData name="Nicholas Forte" userId="831f5f1da6d5c7f7" providerId="LiveId" clId="{7EE69AF9-B8A0-40A8-A92E-4E905D782AD4}" dt="2020-10-27T02:11:59.544" v="1361" actId="115"/>
        <pc:sldMkLst>
          <pc:docMk/>
          <pc:sldMk cId="3108710905" sldId="258"/>
        </pc:sldMkLst>
        <pc:spChg chg="mod">
          <ac:chgData name="Nicholas Forte" userId="831f5f1da6d5c7f7" providerId="LiveId" clId="{7EE69AF9-B8A0-40A8-A92E-4E905D782AD4}" dt="2020-10-27T02:11:40.742" v="1360" actId="113"/>
          <ac:spMkLst>
            <pc:docMk/>
            <pc:sldMk cId="3108710905" sldId="258"/>
            <ac:spMk id="4" creationId="{5CEFF207-9BF9-4B40-9B67-6632E59CF946}"/>
          </ac:spMkLst>
        </pc:spChg>
        <pc:spChg chg="mod">
          <ac:chgData name="Nicholas Forte" userId="831f5f1da6d5c7f7" providerId="LiveId" clId="{7EE69AF9-B8A0-40A8-A92E-4E905D782AD4}" dt="2020-10-27T02:11:59.544" v="1361" actId="115"/>
          <ac:spMkLst>
            <pc:docMk/>
            <pc:sldMk cId="3108710905" sldId="258"/>
            <ac:spMk id="8" creationId="{02E8BF95-29AB-4510-B418-C3A514AF3617}"/>
          </ac:spMkLst>
        </pc:spChg>
        <pc:spChg chg="mod">
          <ac:chgData name="Nicholas Forte" userId="831f5f1da6d5c7f7" providerId="LiveId" clId="{7EE69AF9-B8A0-40A8-A92E-4E905D782AD4}" dt="2020-10-26T03:05:50.520" v="1262" actId="115"/>
          <ac:spMkLst>
            <pc:docMk/>
            <pc:sldMk cId="3108710905" sldId="258"/>
            <ac:spMk id="11" creationId="{958D7C57-67A8-40A6-9C8A-F97FDC0747FC}"/>
          </ac:spMkLst>
        </pc:spChg>
      </pc:sldChg>
      <pc:sldChg chg="modTransition">
        <pc:chgData name="Nicholas Forte" userId="831f5f1da6d5c7f7" providerId="LiveId" clId="{7EE69AF9-B8A0-40A8-A92E-4E905D782AD4}" dt="2020-10-23T15:21:16.176" v="122"/>
        <pc:sldMkLst>
          <pc:docMk/>
          <pc:sldMk cId="2182476609" sldId="259"/>
        </pc:sldMkLst>
      </pc:sldChg>
      <pc:sldChg chg="modSp mod modTransition">
        <pc:chgData name="Nicholas Forte" userId="831f5f1da6d5c7f7" providerId="LiveId" clId="{7EE69AF9-B8A0-40A8-A92E-4E905D782AD4}" dt="2020-10-23T15:21:55.104" v="128"/>
        <pc:sldMkLst>
          <pc:docMk/>
          <pc:sldMk cId="1403925444" sldId="260"/>
        </pc:sldMkLst>
        <pc:spChg chg="mod">
          <ac:chgData name="Nicholas Forte" userId="831f5f1da6d5c7f7" providerId="LiveId" clId="{7EE69AF9-B8A0-40A8-A92E-4E905D782AD4}" dt="2020-10-23T15:18:30.547" v="99" actId="1076"/>
          <ac:spMkLst>
            <pc:docMk/>
            <pc:sldMk cId="1403925444" sldId="260"/>
            <ac:spMk id="10" creationId="{254C8F8B-857F-4F7D-BED8-545B600B8DC2}"/>
          </ac:spMkLst>
        </pc:spChg>
      </pc:sldChg>
      <pc:sldChg chg="addSp delSp modSp mod modTransition setBg modAnim chgLayout">
        <pc:chgData name="Nicholas Forte" userId="831f5f1da6d5c7f7" providerId="LiveId" clId="{7EE69AF9-B8A0-40A8-A92E-4E905D782AD4}" dt="2020-10-23T18:30:21.630" v="522" actId="1076"/>
        <pc:sldMkLst>
          <pc:docMk/>
          <pc:sldMk cId="1719718150" sldId="261"/>
        </pc:sldMkLst>
        <pc:spChg chg="add del mod">
          <ac:chgData name="Nicholas Forte" userId="831f5f1da6d5c7f7" providerId="LiveId" clId="{7EE69AF9-B8A0-40A8-A92E-4E905D782AD4}" dt="2020-10-23T15:17:32.836" v="76"/>
          <ac:spMkLst>
            <pc:docMk/>
            <pc:sldMk cId="1719718150" sldId="261"/>
            <ac:spMk id="2" creationId="{4796DA67-D247-4061-82C8-3B34D7531AC1}"/>
          </ac:spMkLst>
        </pc:spChg>
        <pc:spChg chg="del mod">
          <ac:chgData name="Nicholas Forte" userId="831f5f1da6d5c7f7" providerId="LiveId" clId="{7EE69AF9-B8A0-40A8-A92E-4E905D782AD4}" dt="2020-10-23T15:14:05.872" v="32" actId="478"/>
          <ac:spMkLst>
            <pc:docMk/>
            <pc:sldMk cId="1719718150" sldId="261"/>
            <ac:spMk id="3" creationId="{5BC36D66-06D9-40DB-9DDA-1307B9C91375}"/>
          </ac:spMkLst>
        </pc:spChg>
        <pc:spChg chg="add mod">
          <ac:chgData name="Nicholas Forte" userId="831f5f1da6d5c7f7" providerId="LiveId" clId="{7EE69AF9-B8A0-40A8-A92E-4E905D782AD4}" dt="2020-10-23T18:30:15.348" v="521" actId="1076"/>
          <ac:spMkLst>
            <pc:docMk/>
            <pc:sldMk cId="1719718150" sldId="261"/>
            <ac:spMk id="4" creationId="{5815619D-E61A-42F1-A9DF-404376971123}"/>
          </ac:spMkLst>
        </pc:spChg>
        <pc:spChg chg="add mod">
          <ac:chgData name="Nicholas Forte" userId="831f5f1da6d5c7f7" providerId="LiveId" clId="{7EE69AF9-B8A0-40A8-A92E-4E905D782AD4}" dt="2020-10-23T18:30:21.630" v="522" actId="1076"/>
          <ac:spMkLst>
            <pc:docMk/>
            <pc:sldMk cId="1719718150" sldId="261"/>
            <ac:spMk id="9" creationId="{722813C0-711E-4F44-9E55-E9E9D62DEA94}"/>
          </ac:spMkLst>
        </pc:spChg>
        <pc:spChg chg="add mod">
          <ac:chgData name="Nicholas Forte" userId="831f5f1da6d5c7f7" providerId="LiveId" clId="{7EE69AF9-B8A0-40A8-A92E-4E905D782AD4}" dt="2020-10-23T15:18:35.682" v="100"/>
          <ac:spMkLst>
            <pc:docMk/>
            <pc:sldMk cId="1719718150" sldId="261"/>
            <ac:spMk id="10" creationId="{0763A5A7-9ADF-47A8-AC3B-40B5C33EE44E}"/>
          </ac:spMkLst>
        </pc:spChg>
        <pc:spChg chg="add mod">
          <ac:chgData name="Nicholas Forte" userId="831f5f1da6d5c7f7" providerId="LiveId" clId="{7EE69AF9-B8A0-40A8-A92E-4E905D782AD4}" dt="2020-10-23T15:19:01.160" v="105"/>
          <ac:spMkLst>
            <pc:docMk/>
            <pc:sldMk cId="1719718150" sldId="261"/>
            <ac:spMk id="15" creationId="{8EAF72AF-8C05-4394-986A-2EB8B7AD3AE5}"/>
          </ac:spMkLst>
        </pc:spChg>
        <pc:picChg chg="add del">
          <ac:chgData name="Nicholas Forte" userId="831f5f1da6d5c7f7" providerId="LiveId" clId="{7EE69AF9-B8A0-40A8-A92E-4E905D782AD4}" dt="2020-10-23T15:19:04.114" v="106" actId="21"/>
          <ac:picMkLst>
            <pc:docMk/>
            <pc:sldMk cId="1719718150" sldId="261"/>
            <ac:picMk id="6" creationId="{1DCA04BC-0E00-43A0-A595-C7C75DE5F798}"/>
          </ac:picMkLst>
        </pc:picChg>
        <pc:picChg chg="add del mod">
          <ac:chgData name="Nicholas Forte" userId="831f5f1da6d5c7f7" providerId="LiveId" clId="{7EE69AF9-B8A0-40A8-A92E-4E905D782AD4}" dt="2020-10-23T15:19:35.692" v="116" actId="21"/>
          <ac:picMkLst>
            <pc:docMk/>
            <pc:sldMk cId="1719718150" sldId="261"/>
            <ac:picMk id="7" creationId="{96DAF079-4871-4995-8529-4DFBB244EC6F}"/>
          </ac:picMkLst>
        </pc:picChg>
        <pc:picChg chg="add mod">
          <ac:chgData name="Nicholas Forte" userId="831f5f1da6d5c7f7" providerId="LiveId" clId="{7EE69AF9-B8A0-40A8-A92E-4E905D782AD4}" dt="2020-10-23T15:19:31.920" v="114" actId="1076"/>
          <ac:picMkLst>
            <pc:docMk/>
            <pc:sldMk cId="1719718150" sldId="261"/>
            <ac:picMk id="8" creationId="{64BBFD3D-2A54-44F5-B4E9-B0BD4F0A84B5}"/>
          </ac:picMkLst>
        </pc:picChg>
        <pc:picChg chg="add">
          <ac:chgData name="Nicholas Forte" userId="831f5f1da6d5c7f7" providerId="LiveId" clId="{7EE69AF9-B8A0-40A8-A92E-4E905D782AD4}" dt="2020-10-23T15:19:36.145" v="117" actId="22"/>
          <ac:picMkLst>
            <pc:docMk/>
            <pc:sldMk cId="1719718150" sldId="261"/>
            <ac:picMk id="12" creationId="{49823CB3-F9EC-4DE8-9C6F-912843AC802E}"/>
          </ac:picMkLst>
        </pc:picChg>
        <pc:picChg chg="add mod">
          <ac:chgData name="Nicholas Forte" userId="831f5f1da6d5c7f7" providerId="LiveId" clId="{7EE69AF9-B8A0-40A8-A92E-4E905D782AD4}" dt="2020-10-23T15:19:17.454" v="109"/>
          <ac:picMkLst>
            <pc:docMk/>
            <pc:sldMk cId="1719718150" sldId="261"/>
            <ac:picMk id="18" creationId="{E2916332-B7D7-4750-A16C-EE28D8C704CE}"/>
          </ac:picMkLst>
        </pc:picChg>
        <pc:picChg chg="add del mod">
          <ac:chgData name="Nicholas Forte" userId="831f5f1da6d5c7f7" providerId="LiveId" clId="{7EE69AF9-B8A0-40A8-A92E-4E905D782AD4}" dt="2020-10-23T15:14:05.872" v="32" actId="478"/>
          <ac:picMkLst>
            <pc:docMk/>
            <pc:sldMk cId="1719718150" sldId="261"/>
            <ac:picMk id="1026" creationId="{2D0F99FB-301A-4ABA-9092-F3E9C093842E}"/>
          </ac:picMkLst>
        </pc:picChg>
        <pc:picChg chg="add del mod">
          <ac:chgData name="Nicholas Forte" userId="831f5f1da6d5c7f7" providerId="LiveId" clId="{7EE69AF9-B8A0-40A8-A92E-4E905D782AD4}" dt="2020-10-23T15:18:38.738" v="101" actId="21"/>
          <ac:picMkLst>
            <pc:docMk/>
            <pc:sldMk cId="1719718150" sldId="261"/>
            <ac:picMk id="1028" creationId="{1331D25B-9F78-461C-8F00-362AF49936A8}"/>
          </ac:picMkLst>
        </pc:picChg>
        <pc:picChg chg="add del mod">
          <ac:chgData name="Nicholas Forte" userId="831f5f1da6d5c7f7" providerId="LiveId" clId="{7EE69AF9-B8A0-40A8-A92E-4E905D782AD4}" dt="2020-10-23T15:18:42.485" v="103" actId="21"/>
          <ac:picMkLst>
            <pc:docMk/>
            <pc:sldMk cId="1719718150" sldId="261"/>
            <ac:picMk id="1030" creationId="{C4ECE210-2690-4AD4-8A23-C25EDD637EA0}"/>
          </ac:picMkLst>
        </pc:picChg>
      </pc:sldChg>
      <pc:sldChg chg="addSp delSp modSp mod setBg delAnim modAnim setClrOvrMap chgLayout">
        <pc:chgData name="Nicholas Forte" userId="831f5f1da6d5c7f7" providerId="LiveId" clId="{7EE69AF9-B8A0-40A8-A92E-4E905D782AD4}" dt="2020-10-23T18:30:51.485" v="527" actId="1076"/>
        <pc:sldMkLst>
          <pc:docMk/>
          <pc:sldMk cId="283534579" sldId="262"/>
        </pc:sldMkLst>
        <pc:spChg chg="del">
          <ac:chgData name="Nicholas Forte" userId="831f5f1da6d5c7f7" providerId="LiveId" clId="{7EE69AF9-B8A0-40A8-A92E-4E905D782AD4}" dt="2020-10-23T15:27:26.683" v="138" actId="478"/>
          <ac:spMkLst>
            <pc:docMk/>
            <pc:sldMk cId="283534579" sldId="262"/>
            <ac:spMk id="3" creationId="{5BC36D66-06D9-40DB-9DDA-1307B9C91375}"/>
          </ac:spMkLst>
        </pc:spChg>
        <pc:spChg chg="add mod">
          <ac:chgData name="Nicholas Forte" userId="831f5f1da6d5c7f7" providerId="LiveId" clId="{7EE69AF9-B8A0-40A8-A92E-4E905D782AD4}" dt="2020-10-23T18:30:39.047" v="526" actId="1076"/>
          <ac:spMkLst>
            <pc:docMk/>
            <pc:sldMk cId="283534579" sldId="262"/>
            <ac:spMk id="9" creationId="{EF0F11FA-7CAC-432B-A2A2-A4547E75F04E}"/>
          </ac:spMkLst>
        </pc:spChg>
        <pc:spChg chg="add del">
          <ac:chgData name="Nicholas Forte" userId="831f5f1da6d5c7f7" providerId="LiveId" clId="{7EE69AF9-B8A0-40A8-A92E-4E905D782AD4}" dt="2020-10-23T15:35:46.480" v="177" actId="26606"/>
          <ac:spMkLst>
            <pc:docMk/>
            <pc:sldMk cId="283534579" sldId="262"/>
            <ac:spMk id="13" creationId="{B670DBD5-770C-4383-9F54-5B86E86BD5BB}"/>
          </ac:spMkLst>
        </pc:spChg>
        <pc:spChg chg="add del">
          <ac:chgData name="Nicholas Forte" userId="831f5f1da6d5c7f7" providerId="LiveId" clId="{7EE69AF9-B8A0-40A8-A92E-4E905D782AD4}" dt="2020-10-23T15:35:46.480" v="177" actId="26606"/>
          <ac:spMkLst>
            <pc:docMk/>
            <pc:sldMk cId="283534579" sldId="262"/>
            <ac:spMk id="73" creationId="{E49CC64F-7275-4E33-961B-0C5CDC439875}"/>
          </ac:spMkLst>
        </pc:spChg>
        <pc:picChg chg="add del mod">
          <ac:chgData name="Nicholas Forte" userId="831f5f1da6d5c7f7" providerId="LiveId" clId="{7EE69AF9-B8A0-40A8-A92E-4E905D782AD4}" dt="2020-10-23T15:23:38.734" v="131" actId="478"/>
          <ac:picMkLst>
            <pc:docMk/>
            <pc:sldMk cId="283534579" sldId="262"/>
            <ac:picMk id="4" creationId="{6736D943-2433-4898-9171-8C18D8D54D3C}"/>
          </ac:picMkLst>
        </pc:picChg>
        <pc:picChg chg="add del mod">
          <ac:chgData name="Nicholas Forte" userId="831f5f1da6d5c7f7" providerId="LiveId" clId="{7EE69AF9-B8A0-40A8-A92E-4E905D782AD4}" dt="2020-10-23T15:26:24.782" v="136" actId="478"/>
          <ac:picMkLst>
            <pc:docMk/>
            <pc:sldMk cId="283534579" sldId="262"/>
            <ac:picMk id="6" creationId="{DE7DDD5B-1309-4E60-B635-B3F732D06A7B}"/>
          </ac:picMkLst>
        </pc:picChg>
        <pc:picChg chg="add del mod">
          <ac:chgData name="Nicholas Forte" userId="831f5f1da6d5c7f7" providerId="LiveId" clId="{7EE69AF9-B8A0-40A8-A92E-4E905D782AD4}" dt="2020-10-23T15:32:30.377" v="147" actId="478"/>
          <ac:picMkLst>
            <pc:docMk/>
            <pc:sldMk cId="283534579" sldId="262"/>
            <ac:picMk id="8" creationId="{76BA89A2-0B93-4FF0-8F37-663264ED04A2}"/>
          </ac:picMkLst>
        </pc:picChg>
        <pc:picChg chg="add mod">
          <ac:chgData name="Nicholas Forte" userId="831f5f1da6d5c7f7" providerId="LiveId" clId="{7EE69AF9-B8A0-40A8-A92E-4E905D782AD4}" dt="2020-10-23T15:35:35.949" v="175"/>
          <ac:picMkLst>
            <pc:docMk/>
            <pc:sldMk cId="283534579" sldId="262"/>
            <ac:picMk id="14" creationId="{A5DE5B40-4485-4BA8-A33F-891681DD4B9B}"/>
          </ac:picMkLst>
        </pc:picChg>
        <pc:picChg chg="add del">
          <ac:chgData name="Nicholas Forte" userId="831f5f1da6d5c7f7" providerId="LiveId" clId="{7EE69AF9-B8A0-40A8-A92E-4E905D782AD4}" dt="2020-10-23T15:27:26.683" v="138" actId="478"/>
          <ac:picMkLst>
            <pc:docMk/>
            <pc:sldMk cId="283534579" sldId="262"/>
            <ac:picMk id="2050" creationId="{EF2E3944-3E8D-47A5-84D8-33FA9AF79E49}"/>
          </ac:picMkLst>
        </pc:picChg>
        <pc:picChg chg="add mod ord">
          <ac:chgData name="Nicholas Forte" userId="831f5f1da6d5c7f7" providerId="LiveId" clId="{7EE69AF9-B8A0-40A8-A92E-4E905D782AD4}" dt="2020-10-23T18:30:51.485" v="527" actId="1076"/>
          <ac:picMkLst>
            <pc:docMk/>
            <pc:sldMk cId="283534579" sldId="262"/>
            <ac:picMk id="2052" creationId="{9AD4A3B6-AE77-42D3-839D-0463BD623072}"/>
          </ac:picMkLst>
        </pc:picChg>
        <pc:picChg chg="add mod">
          <ac:chgData name="Nicholas Forte" userId="831f5f1da6d5c7f7" providerId="LiveId" clId="{7EE69AF9-B8A0-40A8-A92E-4E905D782AD4}" dt="2020-10-23T15:40:45.980" v="192" actId="1076"/>
          <ac:picMkLst>
            <pc:docMk/>
            <pc:sldMk cId="283534579" sldId="262"/>
            <ac:picMk id="2054" creationId="{0598E04A-4260-4323-9D23-4934CCA90D5E}"/>
          </ac:picMkLst>
        </pc:picChg>
      </pc:sldChg>
      <pc:sldChg chg="addSp delSp modSp mod setBg modAnim">
        <pc:chgData name="Nicholas Forte" userId="831f5f1da6d5c7f7" providerId="LiveId" clId="{7EE69AF9-B8A0-40A8-A92E-4E905D782AD4}" dt="2020-10-23T18:31:25.062" v="530" actId="1076"/>
        <pc:sldMkLst>
          <pc:docMk/>
          <pc:sldMk cId="117975961" sldId="263"/>
        </pc:sldMkLst>
        <pc:spChg chg="add mod">
          <ac:chgData name="Nicholas Forte" userId="831f5f1da6d5c7f7" providerId="LiveId" clId="{7EE69AF9-B8A0-40A8-A92E-4E905D782AD4}" dt="2020-10-23T16:21:18.534" v="301" actId="20577"/>
          <ac:spMkLst>
            <pc:docMk/>
            <pc:sldMk cId="117975961" sldId="263"/>
            <ac:spMk id="2" creationId="{D1F697F4-51A4-47F8-AA5A-624A3DAE20E6}"/>
          </ac:spMkLst>
        </pc:spChg>
        <pc:spChg chg="del mod">
          <ac:chgData name="Nicholas Forte" userId="831f5f1da6d5c7f7" providerId="LiveId" clId="{7EE69AF9-B8A0-40A8-A92E-4E905D782AD4}" dt="2020-10-23T16:07:54.164" v="200" actId="478"/>
          <ac:spMkLst>
            <pc:docMk/>
            <pc:sldMk cId="117975961" sldId="263"/>
            <ac:spMk id="3" creationId="{5BC36D66-06D9-40DB-9DDA-1307B9C91375}"/>
          </ac:spMkLst>
        </pc:spChg>
        <pc:spChg chg="add del mod">
          <ac:chgData name="Nicholas Forte" userId="831f5f1da6d5c7f7" providerId="LiveId" clId="{7EE69AF9-B8A0-40A8-A92E-4E905D782AD4}" dt="2020-10-23T16:22:58.667" v="346" actId="478"/>
          <ac:spMkLst>
            <pc:docMk/>
            <pc:sldMk cId="117975961" sldId="263"/>
            <ac:spMk id="17" creationId="{9B3BB799-1A2C-4A44-BC24-B9C2E82D8C7D}"/>
          </ac:spMkLst>
        </pc:spChg>
        <pc:spChg chg="add mod">
          <ac:chgData name="Nicholas Forte" userId="831f5f1da6d5c7f7" providerId="LiveId" clId="{7EE69AF9-B8A0-40A8-A92E-4E905D782AD4}" dt="2020-10-23T18:31:25.062" v="530" actId="1076"/>
          <ac:spMkLst>
            <pc:docMk/>
            <pc:sldMk cId="117975961" sldId="263"/>
            <ac:spMk id="18" creationId="{B513A972-1CA3-488C-A0CE-57DBD6094911}"/>
          </ac:spMkLst>
        </pc:spChg>
        <pc:spChg chg="add">
          <ac:chgData name="Nicholas Forte" userId="831f5f1da6d5c7f7" providerId="LiveId" clId="{7EE69AF9-B8A0-40A8-A92E-4E905D782AD4}" dt="2020-10-23T16:14:16.349" v="278" actId="26606"/>
          <ac:spMkLst>
            <pc:docMk/>
            <pc:sldMk cId="117975961" sldId="263"/>
            <ac:spMk id="73" creationId="{823AC064-BC96-4F32-8AE1-B2FD38754823}"/>
          </ac:spMkLst>
        </pc:spChg>
        <pc:picChg chg="add mod ord">
          <ac:chgData name="Nicholas Forte" userId="831f5f1da6d5c7f7" providerId="LiveId" clId="{7EE69AF9-B8A0-40A8-A92E-4E905D782AD4}" dt="2020-10-23T16:14:16.349" v="278" actId="26606"/>
          <ac:picMkLst>
            <pc:docMk/>
            <pc:sldMk cId="117975961" sldId="263"/>
            <ac:picMk id="4" creationId="{3A21A24A-018B-4CD4-9E40-B63FAB08CC8C}"/>
          </ac:picMkLst>
        </pc:picChg>
        <pc:picChg chg="add mod ord">
          <ac:chgData name="Nicholas Forte" userId="831f5f1da6d5c7f7" providerId="LiveId" clId="{7EE69AF9-B8A0-40A8-A92E-4E905D782AD4}" dt="2020-10-23T16:14:23.444" v="280" actId="1076"/>
          <ac:picMkLst>
            <pc:docMk/>
            <pc:sldMk cId="117975961" sldId="263"/>
            <ac:picMk id="3074" creationId="{0E56173A-9B53-46A7-9945-47CBDF00FD9E}"/>
          </ac:picMkLst>
        </pc:picChg>
        <pc:picChg chg="add mod">
          <ac:chgData name="Nicholas Forte" userId="831f5f1da6d5c7f7" providerId="LiveId" clId="{7EE69AF9-B8A0-40A8-A92E-4E905D782AD4}" dt="2020-10-23T16:14:30.220" v="281" actId="1076"/>
          <ac:picMkLst>
            <pc:docMk/>
            <pc:sldMk cId="117975961" sldId="263"/>
            <ac:picMk id="3076" creationId="{F306B4F8-0634-40A0-98E4-7CD868BCCCDA}"/>
          </ac:picMkLst>
        </pc:pic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6" creationId="{1C2B550E-5AAE-4374-A8FC-63AF88A57FF0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0" creationId="{112FE57F-6CC8-4963-B43C-383DF71F6EF6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1" creationId="{C36D1891-89DE-4FEC-8789-6723E63E7735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2" creationId="{CC7CF3EF-3D10-44D5-A056-21679FFC2A16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3" creationId="{E45B4408-C70C-4BD2-8D87-5B89ED453C73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4" creationId="{239695B0-4C1D-4821-97F5-0D848319F642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5" creationId="{F838EC8F-C17B-4450-B9AA-31FD2F87DA55}"/>
          </ac:cxnSpMkLst>
        </pc:cxnChg>
        <pc:cxnChg chg="add">
          <ac:chgData name="Nicholas Forte" userId="831f5f1da6d5c7f7" providerId="LiveId" clId="{7EE69AF9-B8A0-40A8-A92E-4E905D782AD4}" dt="2020-10-23T16:14:16.349" v="278" actId="26606"/>
          <ac:cxnSpMkLst>
            <pc:docMk/>
            <pc:sldMk cId="117975961" sldId="263"/>
            <ac:cxnSpMk id="75" creationId="{7E7C77BC-7138-40B1-A15B-20F57A494629}"/>
          </ac:cxnSpMkLst>
        </pc:cxnChg>
        <pc:cxnChg chg="add">
          <ac:chgData name="Nicholas Forte" userId="831f5f1da6d5c7f7" providerId="LiveId" clId="{7EE69AF9-B8A0-40A8-A92E-4E905D782AD4}" dt="2020-10-23T16:14:16.349" v="278" actId="26606"/>
          <ac:cxnSpMkLst>
            <pc:docMk/>
            <pc:sldMk cId="117975961" sldId="263"/>
            <ac:cxnSpMk id="77" creationId="{DB146403-F3D6-484B-B2ED-97F9565D0370}"/>
          </ac:cxnSpMkLst>
        </pc:cxnChg>
      </pc:sldChg>
      <pc:sldChg chg="addSp delSp modSp mod modTransition setBg modAnim">
        <pc:chgData name="Nicholas Forte" userId="831f5f1da6d5c7f7" providerId="LiveId" clId="{7EE69AF9-B8A0-40A8-A92E-4E905D782AD4}" dt="2020-10-26T03:05:32.970" v="1261" actId="14861"/>
        <pc:sldMkLst>
          <pc:docMk/>
          <pc:sldMk cId="1568061823" sldId="264"/>
        </pc:sldMkLst>
        <pc:spChg chg="add mod">
          <ac:chgData name="Nicholas Forte" userId="831f5f1da6d5c7f7" providerId="LiveId" clId="{7EE69AF9-B8A0-40A8-A92E-4E905D782AD4}" dt="2020-10-23T16:27:13.118" v="410" actId="6549"/>
          <ac:spMkLst>
            <pc:docMk/>
            <pc:sldMk cId="1568061823" sldId="264"/>
            <ac:spMk id="2" creationId="{45EBDF9D-A97F-4486-9FBC-8007AFAA4281}"/>
          </ac:spMkLst>
        </pc:spChg>
        <pc:spChg chg="del">
          <ac:chgData name="Nicholas Forte" userId="831f5f1da6d5c7f7" providerId="LiveId" clId="{7EE69AF9-B8A0-40A8-A92E-4E905D782AD4}" dt="2020-10-23T16:20:31.327" v="293" actId="478"/>
          <ac:spMkLst>
            <pc:docMk/>
            <pc:sldMk cId="1568061823" sldId="264"/>
            <ac:spMk id="3" creationId="{5BC36D66-06D9-40DB-9DDA-1307B9C91375}"/>
          </ac:spMkLst>
        </pc:spChg>
        <pc:spChg chg="add mod">
          <ac:chgData name="Nicholas Forte" userId="831f5f1da6d5c7f7" providerId="LiveId" clId="{7EE69AF9-B8A0-40A8-A92E-4E905D782AD4}" dt="2020-10-23T16:26:09.199" v="398"/>
          <ac:spMkLst>
            <pc:docMk/>
            <pc:sldMk cId="1568061823" sldId="264"/>
            <ac:spMk id="5" creationId="{49AA03E8-EC16-4E4F-BBF5-975F52742F75}"/>
          </ac:spMkLst>
        </pc:spChg>
        <pc:spChg chg="add mod">
          <ac:chgData name="Nicholas Forte" userId="831f5f1da6d5c7f7" providerId="LiveId" clId="{7EE69AF9-B8A0-40A8-A92E-4E905D782AD4}" dt="2020-10-23T16:26:17.335" v="399"/>
          <ac:spMkLst>
            <pc:docMk/>
            <pc:sldMk cId="1568061823" sldId="264"/>
            <ac:spMk id="6" creationId="{6E2D41EC-0CED-4F06-B62A-4BBA03BA0C64}"/>
          </ac:spMkLst>
        </pc:spChg>
        <pc:spChg chg="add mod">
          <ac:chgData name="Nicholas Forte" userId="831f5f1da6d5c7f7" providerId="LiveId" clId="{7EE69AF9-B8A0-40A8-A92E-4E905D782AD4}" dt="2020-10-23T16:27:31.723" v="421" actId="1076"/>
          <ac:spMkLst>
            <pc:docMk/>
            <pc:sldMk cId="1568061823" sldId="264"/>
            <ac:spMk id="10" creationId="{1D174834-AA07-48C1-901F-F1CC3F5E60C7}"/>
          </ac:spMkLst>
        </pc:spChg>
        <pc:picChg chg="add mod">
          <ac:chgData name="Nicholas Forte" userId="831f5f1da6d5c7f7" providerId="LiveId" clId="{7EE69AF9-B8A0-40A8-A92E-4E905D782AD4}" dt="2020-10-26T03:05:32.970" v="1261" actId="14861"/>
          <ac:picMkLst>
            <pc:docMk/>
            <pc:sldMk cId="1568061823" sldId="264"/>
            <ac:picMk id="4" creationId="{F144B7D9-B372-4C83-BE87-CA584C3B4017}"/>
          </ac:picMkLst>
        </pc:picChg>
        <pc:picChg chg="add mod">
          <ac:chgData name="Nicholas Forte" userId="831f5f1da6d5c7f7" providerId="LiveId" clId="{7EE69AF9-B8A0-40A8-A92E-4E905D782AD4}" dt="2020-10-23T18:29:19.703" v="517"/>
          <ac:picMkLst>
            <pc:docMk/>
            <pc:sldMk cId="1568061823" sldId="264"/>
            <ac:picMk id="8" creationId="{E315E259-D257-46B2-8770-0179277D2740}"/>
          </ac:picMkLst>
        </pc:picChg>
        <pc:picChg chg="add mod">
          <ac:chgData name="Nicholas Forte" userId="831f5f1da6d5c7f7" providerId="LiveId" clId="{7EE69AF9-B8A0-40A8-A92E-4E905D782AD4}" dt="2020-10-26T03:04:28.569" v="997" actId="207"/>
          <ac:picMkLst>
            <pc:docMk/>
            <pc:sldMk cId="1568061823" sldId="264"/>
            <ac:picMk id="11" creationId="{6E82392F-8D0A-42F1-80A3-346D92EC3599}"/>
          </ac:picMkLst>
        </pc:picChg>
        <pc:picChg chg="add del mod">
          <ac:chgData name="Nicholas Forte" userId="831f5f1da6d5c7f7" providerId="LiveId" clId="{7EE69AF9-B8A0-40A8-A92E-4E905D782AD4}" dt="2020-10-23T18:33:36.479" v="540" actId="478"/>
          <ac:picMkLst>
            <pc:docMk/>
            <pc:sldMk cId="1568061823" sldId="264"/>
            <ac:picMk id="1026" creationId="{477ED472-801D-4C39-B48E-59742DB168F4}"/>
          </ac:picMkLst>
        </pc:picChg>
        <pc:picChg chg="add del mod">
          <ac:chgData name="Nicholas Forte" userId="831f5f1da6d5c7f7" providerId="LiveId" clId="{7EE69AF9-B8A0-40A8-A92E-4E905D782AD4}" dt="2020-10-23T18:33:36.479" v="540" actId="478"/>
          <ac:picMkLst>
            <pc:docMk/>
            <pc:sldMk cId="1568061823" sldId="264"/>
            <ac:picMk id="1028" creationId="{328A6167-2758-4B67-A7FA-5F834B2F5F2F}"/>
          </ac:picMkLst>
        </pc:picChg>
        <pc:picChg chg="add del mod">
          <ac:chgData name="Nicholas Forte" userId="831f5f1da6d5c7f7" providerId="LiveId" clId="{7EE69AF9-B8A0-40A8-A92E-4E905D782AD4}" dt="2020-10-26T03:04:19.735" v="994" actId="478"/>
          <ac:picMkLst>
            <pc:docMk/>
            <pc:sldMk cId="1568061823" sldId="264"/>
            <ac:picMk id="1030" creationId="{EDDB16FB-4335-45EC-9FEC-6C03F6E96DD1}"/>
          </ac:picMkLst>
        </pc:picChg>
        <pc:picChg chg="add del mod">
          <ac:chgData name="Nicholas Forte" userId="831f5f1da6d5c7f7" providerId="LiveId" clId="{7EE69AF9-B8A0-40A8-A92E-4E905D782AD4}" dt="2020-10-26T03:04:19.018" v="993" actId="478"/>
          <ac:picMkLst>
            <pc:docMk/>
            <pc:sldMk cId="1568061823" sldId="264"/>
            <ac:picMk id="1032" creationId="{DA2B410D-F4E3-4655-9F18-64FE460E6281}"/>
          </ac:picMkLst>
        </pc:picChg>
        <pc:picChg chg="add del mod">
          <ac:chgData name="Nicholas Forte" userId="831f5f1da6d5c7f7" providerId="LiveId" clId="{7EE69AF9-B8A0-40A8-A92E-4E905D782AD4}" dt="2020-10-26T03:04:21.111" v="995" actId="478"/>
          <ac:picMkLst>
            <pc:docMk/>
            <pc:sldMk cId="1568061823" sldId="264"/>
            <ac:picMk id="1034" creationId="{6A9B5E0B-A1B4-41EA-89DA-5A945F3066F6}"/>
          </ac:picMkLst>
        </pc:picChg>
        <pc:picChg chg="add del mod">
          <ac:chgData name="Nicholas Forte" userId="831f5f1da6d5c7f7" providerId="LiveId" clId="{7EE69AF9-B8A0-40A8-A92E-4E905D782AD4}" dt="2020-10-23T16:26:20.535" v="400" actId="21"/>
          <ac:picMkLst>
            <pc:docMk/>
            <pc:sldMk cId="1568061823" sldId="264"/>
            <ac:picMk id="4098" creationId="{41141885-3C93-4D28-AAE8-95EA778D2AAE}"/>
          </ac:picMkLst>
        </pc:picChg>
        <pc:picChg chg="add del mod">
          <ac:chgData name="Nicholas Forte" userId="831f5f1da6d5c7f7" providerId="LiveId" clId="{7EE69AF9-B8A0-40A8-A92E-4E905D782AD4}" dt="2020-10-23T16:31:10.389" v="450" actId="478"/>
          <ac:picMkLst>
            <pc:docMk/>
            <pc:sldMk cId="1568061823" sldId="264"/>
            <ac:picMk id="4100" creationId="{58FAD027-231B-4D93-A4E7-343219D56F40}"/>
          </ac:picMkLst>
        </pc:picChg>
      </pc:sldChg>
      <pc:sldChg chg="addSp delSp modSp mod modTransition delAnim">
        <pc:chgData name="Nicholas Forte" userId="831f5f1da6d5c7f7" providerId="LiveId" clId="{7EE69AF9-B8A0-40A8-A92E-4E905D782AD4}" dt="2020-10-28T00:28:32.137" v="1371" actId="14100"/>
        <pc:sldMkLst>
          <pc:docMk/>
          <pc:sldMk cId="465033456" sldId="265"/>
        </pc:sldMkLst>
        <pc:spChg chg="mod">
          <ac:chgData name="Nicholas Forte" userId="831f5f1da6d5c7f7" providerId="LiveId" clId="{7EE69AF9-B8A0-40A8-A92E-4E905D782AD4}" dt="2020-10-23T14:41:22.930" v="16" actId="14100"/>
          <ac:spMkLst>
            <pc:docMk/>
            <pc:sldMk cId="465033456" sldId="265"/>
            <ac:spMk id="3" creationId="{EEF17DC2-B23E-4447-A413-A654051E039A}"/>
          </ac:spMkLst>
        </pc:spChg>
        <pc:spChg chg="mod">
          <ac:chgData name="Nicholas Forte" userId="831f5f1da6d5c7f7" providerId="LiveId" clId="{7EE69AF9-B8A0-40A8-A92E-4E905D782AD4}" dt="2020-10-23T14:41:27.739" v="17" actId="1076"/>
          <ac:spMkLst>
            <pc:docMk/>
            <pc:sldMk cId="465033456" sldId="265"/>
            <ac:spMk id="6" creationId="{C2AD3478-E7C3-4506-A2E4-5E83AA92930E}"/>
          </ac:spMkLst>
        </pc:spChg>
        <pc:picChg chg="add del mod">
          <ac:chgData name="Nicholas Forte" userId="831f5f1da6d5c7f7" providerId="LiveId" clId="{7EE69AF9-B8A0-40A8-A92E-4E905D782AD4}" dt="2020-10-28T00:27:49.199" v="1367" actId="478"/>
          <ac:picMkLst>
            <pc:docMk/>
            <pc:sldMk cId="465033456" sldId="265"/>
            <ac:picMk id="4" creationId="{6FAB8F76-2E98-489C-A06E-FE0266228938}"/>
          </ac:picMkLst>
        </pc:picChg>
        <pc:picChg chg="add mod">
          <ac:chgData name="Nicholas Forte" userId="831f5f1da6d5c7f7" providerId="LiveId" clId="{7EE69AF9-B8A0-40A8-A92E-4E905D782AD4}" dt="2020-10-28T00:28:32.137" v="1371" actId="14100"/>
          <ac:picMkLst>
            <pc:docMk/>
            <pc:sldMk cId="465033456" sldId="265"/>
            <ac:picMk id="5" creationId="{AE27461E-F39C-47CB-B7C2-FEBC2B47AC86}"/>
          </ac:picMkLst>
        </pc:picChg>
        <pc:picChg chg="del mod">
          <ac:chgData name="Nicholas Forte" userId="831f5f1da6d5c7f7" providerId="LiveId" clId="{7EE69AF9-B8A0-40A8-A92E-4E905D782AD4}" dt="2020-10-23T14:39:43.202" v="8" actId="478"/>
          <ac:picMkLst>
            <pc:docMk/>
            <pc:sldMk cId="465033456" sldId="265"/>
            <ac:picMk id="8" creationId="{89ABE036-B98F-4A24-8EA2-8F1F3822757E}"/>
          </ac:picMkLst>
        </pc:picChg>
      </pc:sldChg>
      <pc:sldChg chg="addSp delSp modSp new mod setBg delAnim modAnim">
        <pc:chgData name="Nicholas Forte" userId="831f5f1da6d5c7f7" providerId="LiveId" clId="{7EE69AF9-B8A0-40A8-A92E-4E905D782AD4}" dt="2020-10-26T02:52:30.989" v="689" actId="1076"/>
        <pc:sldMkLst>
          <pc:docMk/>
          <pc:sldMk cId="160208660" sldId="266"/>
        </pc:sldMkLst>
        <pc:spChg chg="add mod">
          <ac:chgData name="Nicholas Forte" userId="831f5f1da6d5c7f7" providerId="LiveId" clId="{7EE69AF9-B8A0-40A8-A92E-4E905D782AD4}" dt="2020-10-23T18:42:14.176" v="618" actId="6549"/>
          <ac:spMkLst>
            <pc:docMk/>
            <pc:sldMk cId="160208660" sldId="266"/>
            <ac:spMk id="8" creationId="{C1718041-2EAD-4116-A06F-C5755259069B}"/>
          </ac:spMkLst>
        </pc:spChg>
        <pc:spChg chg="add del mod">
          <ac:chgData name="Nicholas Forte" userId="831f5f1da6d5c7f7" providerId="LiveId" clId="{7EE69AF9-B8A0-40A8-A92E-4E905D782AD4}" dt="2020-10-23T18:28:41.383" v="507"/>
          <ac:spMkLst>
            <pc:docMk/>
            <pc:sldMk cId="160208660" sldId="266"/>
            <ac:spMk id="9" creationId="{875F0184-C02C-47DF-A713-3E9D888B6CCC}"/>
          </ac:spMkLst>
        </pc:spChg>
        <pc:spChg chg="add del mod">
          <ac:chgData name="Nicholas Forte" userId="831f5f1da6d5c7f7" providerId="LiveId" clId="{7EE69AF9-B8A0-40A8-A92E-4E905D782AD4}" dt="2020-10-23T18:40:58.817" v="580" actId="21"/>
          <ac:spMkLst>
            <pc:docMk/>
            <pc:sldMk cId="160208660" sldId="266"/>
            <ac:spMk id="12" creationId="{F3BFDEED-761C-4982-9368-5BA1CD0D6FB5}"/>
          </ac:spMkLst>
        </pc:spChg>
        <pc:spChg chg="add del mod">
          <ac:chgData name="Nicholas Forte" userId="831f5f1da6d5c7f7" providerId="LiveId" clId="{7EE69AF9-B8A0-40A8-A92E-4E905D782AD4}" dt="2020-10-23T18:41:02.891" v="582" actId="21"/>
          <ac:spMkLst>
            <pc:docMk/>
            <pc:sldMk cId="160208660" sldId="266"/>
            <ac:spMk id="13" creationId="{BABF6E94-0095-452A-A194-C04991660FBE}"/>
          </ac:spMkLst>
        </pc:spChg>
        <pc:spChg chg="add mod">
          <ac:chgData name="Nicholas Forte" userId="831f5f1da6d5c7f7" providerId="LiveId" clId="{7EE69AF9-B8A0-40A8-A92E-4E905D782AD4}" dt="2020-10-26T02:52:30.989" v="689" actId="1076"/>
          <ac:spMkLst>
            <pc:docMk/>
            <pc:sldMk cId="160208660" sldId="266"/>
            <ac:spMk id="17" creationId="{1D838BA2-AB6F-4A25-8ED1-21102A987B82}"/>
          </ac:spMkLst>
        </pc:spChg>
        <pc:spChg chg="add mod">
          <ac:chgData name="Nicholas Forte" userId="831f5f1da6d5c7f7" providerId="LiveId" clId="{7EE69AF9-B8A0-40A8-A92E-4E905D782AD4}" dt="2020-10-23T18:41:03.339" v="583"/>
          <ac:spMkLst>
            <pc:docMk/>
            <pc:sldMk cId="160208660" sldId="266"/>
            <ac:spMk id="18" creationId="{AF056290-7F34-4974-9B23-4334142C4FA5}"/>
          </ac:spMkLst>
        </pc:spChg>
        <pc:spChg chg="add mod">
          <ac:chgData name="Nicholas Forte" userId="831f5f1da6d5c7f7" providerId="LiveId" clId="{7EE69AF9-B8A0-40A8-A92E-4E905D782AD4}" dt="2020-10-26T02:51:25.293" v="680" actId="20577"/>
          <ac:spMkLst>
            <pc:docMk/>
            <pc:sldMk cId="160208660" sldId="266"/>
            <ac:spMk id="20" creationId="{EE8C2628-581E-4D6C-B416-1EF71DE3B6E3}"/>
          </ac:spMkLst>
        </pc:spChg>
        <pc:picChg chg="add mod">
          <ac:chgData name="Nicholas Forte" userId="831f5f1da6d5c7f7" providerId="LiveId" clId="{7EE69AF9-B8A0-40A8-A92E-4E905D782AD4}" dt="2020-10-26T02:48:23.725" v="640" actId="1076"/>
          <ac:picMkLst>
            <pc:docMk/>
            <pc:sldMk cId="160208660" sldId="266"/>
            <ac:picMk id="3" creationId="{D1E7193F-CD91-478D-88C7-094601C1E7F6}"/>
          </ac:picMkLst>
        </pc:picChg>
        <pc:picChg chg="add mod">
          <ac:chgData name="Nicholas Forte" userId="831f5f1da6d5c7f7" providerId="LiveId" clId="{7EE69AF9-B8A0-40A8-A92E-4E905D782AD4}" dt="2020-10-23T18:43:06.506" v="638" actId="1076"/>
          <ac:picMkLst>
            <pc:docMk/>
            <pc:sldMk cId="160208660" sldId="266"/>
            <ac:picMk id="14" creationId="{4B07568A-04D7-4E5A-9D10-618D4097EC9C}"/>
          </ac:picMkLst>
        </pc:picChg>
        <pc:picChg chg="add mod">
          <ac:chgData name="Nicholas Forte" userId="831f5f1da6d5c7f7" providerId="LiveId" clId="{7EE69AF9-B8A0-40A8-A92E-4E905D782AD4}" dt="2020-10-23T18:29:22.619" v="518"/>
          <ac:picMkLst>
            <pc:docMk/>
            <pc:sldMk cId="160208660" sldId="266"/>
            <ac:picMk id="15" creationId="{6EC53BD1-75FE-4DD4-8D0A-FAD1C624BF26}"/>
          </ac:picMkLst>
        </pc:picChg>
        <pc:picChg chg="add del mod">
          <ac:chgData name="Nicholas Forte" userId="831f5f1da6d5c7f7" providerId="LiveId" clId="{7EE69AF9-B8A0-40A8-A92E-4E905D782AD4}" dt="2020-10-23T18:29:04.208" v="514" actId="21"/>
          <ac:picMkLst>
            <pc:docMk/>
            <pc:sldMk cId="160208660" sldId="266"/>
            <ac:picMk id="5122" creationId="{50B701DD-4548-46CE-BFD8-7CCAAC8D7BC9}"/>
          </ac:picMkLst>
        </pc:picChg>
        <pc:cxnChg chg="add del mod">
          <ac:chgData name="Nicholas Forte" userId="831f5f1da6d5c7f7" providerId="LiveId" clId="{7EE69AF9-B8A0-40A8-A92E-4E905D782AD4}" dt="2020-10-23T18:28:46.039" v="509" actId="478"/>
          <ac:cxnSpMkLst>
            <pc:docMk/>
            <pc:sldMk cId="160208660" sldId="266"/>
            <ac:cxnSpMk id="5" creationId="{6442777B-4784-492F-BEF6-582211C766DC}"/>
          </ac:cxnSpMkLst>
        </pc:cxnChg>
        <pc:cxnChg chg="add del mod">
          <ac:chgData name="Nicholas Forte" userId="831f5f1da6d5c7f7" providerId="LiveId" clId="{7EE69AF9-B8A0-40A8-A92E-4E905D782AD4}" dt="2020-10-23T18:28:43.630" v="508" actId="478"/>
          <ac:cxnSpMkLst>
            <pc:docMk/>
            <pc:sldMk cId="160208660" sldId="266"/>
            <ac:cxnSpMk id="7" creationId="{9A33E668-2499-499A-8151-F5916C53F84C}"/>
          </ac:cxnSpMkLst>
        </pc:cxnChg>
        <pc:cxnChg chg="add del mod">
          <ac:chgData name="Nicholas Forte" userId="831f5f1da6d5c7f7" providerId="LiveId" clId="{7EE69AF9-B8A0-40A8-A92E-4E905D782AD4}" dt="2020-10-23T18:28:40.127" v="505"/>
          <ac:cxnSpMkLst>
            <pc:docMk/>
            <pc:sldMk cId="160208660" sldId="266"/>
            <ac:cxnSpMk id="10" creationId="{A29BB8CF-BCD6-4E30-B2D9-666F82B101E5}"/>
          </ac:cxnSpMkLst>
        </pc:cxnChg>
        <pc:cxnChg chg="add del mod">
          <ac:chgData name="Nicholas Forte" userId="831f5f1da6d5c7f7" providerId="LiveId" clId="{7EE69AF9-B8A0-40A8-A92E-4E905D782AD4}" dt="2020-10-23T18:28:50.200" v="511" actId="478"/>
          <ac:cxnSpMkLst>
            <pc:docMk/>
            <pc:sldMk cId="160208660" sldId="266"/>
            <ac:cxnSpMk id="11" creationId="{431F78AE-EDBE-41E2-916F-C1B41A84E869}"/>
          </ac:cxnSpMkLst>
        </pc:cxnChg>
      </pc:sldChg>
      <pc:sldChg chg="add del">
        <pc:chgData name="Nicholas Forte" userId="831f5f1da6d5c7f7" providerId="LiveId" clId="{7EE69AF9-B8A0-40A8-A92E-4E905D782AD4}" dt="2020-10-23T15:21:44.406" v="124" actId="2696"/>
        <pc:sldMkLst>
          <pc:docMk/>
          <pc:sldMk cId="1062914862" sldId="266"/>
        </pc:sldMkLst>
      </pc:sldChg>
      <pc:sldChg chg="add del">
        <pc:chgData name="Nicholas Forte" userId="831f5f1da6d5c7f7" providerId="LiveId" clId="{7EE69AF9-B8A0-40A8-A92E-4E905D782AD4}" dt="2020-10-23T14:07:25.942" v="4" actId="2696"/>
        <pc:sldMkLst>
          <pc:docMk/>
          <pc:sldMk cId="3103029421" sldId="266"/>
        </pc:sldMkLst>
      </pc:sldChg>
      <pc:sldChg chg="addSp delSp modSp new mod setBg modAnim">
        <pc:chgData name="Nicholas Forte" userId="831f5f1da6d5c7f7" providerId="LiveId" clId="{7EE69AF9-B8A0-40A8-A92E-4E905D782AD4}" dt="2020-10-26T03:04:02.130" v="992"/>
        <pc:sldMkLst>
          <pc:docMk/>
          <pc:sldMk cId="1618693231" sldId="267"/>
        </pc:sldMkLst>
        <pc:spChg chg="add mod">
          <ac:chgData name="Nicholas Forte" userId="831f5f1da6d5c7f7" providerId="LiveId" clId="{7EE69AF9-B8A0-40A8-A92E-4E905D782AD4}" dt="2020-10-26T02:51:06.665" v="678" actId="6549"/>
          <ac:spMkLst>
            <pc:docMk/>
            <pc:sldMk cId="1618693231" sldId="267"/>
            <ac:spMk id="3" creationId="{EE441B15-9D61-4EF4-A8F9-54774D80F067}"/>
          </ac:spMkLst>
        </pc:spChg>
        <pc:spChg chg="add mod">
          <ac:chgData name="Nicholas Forte" userId="831f5f1da6d5c7f7" providerId="LiveId" clId="{7EE69AF9-B8A0-40A8-A92E-4E905D782AD4}" dt="2020-10-26T02:52:27.692" v="688" actId="1076"/>
          <ac:spMkLst>
            <pc:docMk/>
            <pc:sldMk cId="1618693231" sldId="267"/>
            <ac:spMk id="5" creationId="{89C62006-CEAA-4A1E-BD66-1140879C21AD}"/>
          </ac:spMkLst>
        </pc:spChg>
        <pc:spChg chg="add mod">
          <ac:chgData name="Nicholas Forte" userId="831f5f1da6d5c7f7" providerId="LiveId" clId="{7EE69AF9-B8A0-40A8-A92E-4E905D782AD4}" dt="2020-10-26T02:52:34.652" v="690"/>
          <ac:spMkLst>
            <pc:docMk/>
            <pc:sldMk cId="1618693231" sldId="267"/>
            <ac:spMk id="6" creationId="{D70366E0-FBDF-4304-B335-5708B7C04AB5}"/>
          </ac:spMkLst>
        </pc:spChg>
        <pc:spChg chg="add mod">
          <ac:chgData name="Nicholas Forte" userId="831f5f1da6d5c7f7" providerId="LiveId" clId="{7EE69AF9-B8A0-40A8-A92E-4E905D782AD4}" dt="2020-10-26T02:52:43.485" v="691"/>
          <ac:spMkLst>
            <pc:docMk/>
            <pc:sldMk cId="1618693231" sldId="267"/>
            <ac:spMk id="7" creationId="{24DE6905-62AE-480C-A5DF-5B28F6FE5A05}"/>
          </ac:spMkLst>
        </pc:spChg>
        <pc:spChg chg="add mod">
          <ac:chgData name="Nicholas Forte" userId="831f5f1da6d5c7f7" providerId="LiveId" clId="{7EE69AF9-B8A0-40A8-A92E-4E905D782AD4}" dt="2020-10-26T03:02:33.542" v="983" actId="1076"/>
          <ac:spMkLst>
            <pc:docMk/>
            <pc:sldMk cId="1618693231" sldId="267"/>
            <ac:spMk id="14" creationId="{D5CCB497-2128-4E6F-8EED-0781D5E3646A}"/>
          </ac:spMkLst>
        </pc:spChg>
        <pc:graphicFrameChg chg="add mod">
          <ac:chgData name="Nicholas Forte" userId="831f5f1da6d5c7f7" providerId="LiveId" clId="{7EE69AF9-B8A0-40A8-A92E-4E905D782AD4}" dt="2020-10-26T02:57:28.746" v="719"/>
          <ac:graphicFrameMkLst>
            <pc:docMk/>
            <pc:sldMk cId="1618693231" sldId="267"/>
            <ac:graphicFrameMk id="10" creationId="{67C5D870-AB63-46EF-AE95-13A365BA418B}"/>
          </ac:graphicFrameMkLst>
        </pc:graphicFrameChg>
        <pc:picChg chg="add mod">
          <ac:chgData name="Nicholas Forte" userId="831f5f1da6d5c7f7" providerId="LiveId" clId="{7EE69AF9-B8A0-40A8-A92E-4E905D782AD4}" dt="2020-10-26T02:49:20.900" v="646"/>
          <ac:picMkLst>
            <pc:docMk/>
            <pc:sldMk cId="1618693231" sldId="267"/>
            <ac:picMk id="2" creationId="{6993A1FA-7278-4156-82C2-B58F8818EFED}"/>
          </ac:picMkLst>
        </pc:picChg>
        <pc:picChg chg="add mod">
          <ac:chgData name="Nicholas Forte" userId="831f5f1da6d5c7f7" providerId="LiveId" clId="{7EE69AF9-B8A0-40A8-A92E-4E905D782AD4}" dt="2020-10-26T03:00:35.114" v="761" actId="1076"/>
          <ac:picMkLst>
            <pc:docMk/>
            <pc:sldMk cId="1618693231" sldId="267"/>
            <ac:picMk id="11" creationId="{4DAA65F3-E71E-4320-A95D-1018BC9BD7D2}"/>
          </ac:picMkLst>
        </pc:picChg>
        <pc:picChg chg="add mod">
          <ac:chgData name="Nicholas Forte" userId="831f5f1da6d5c7f7" providerId="LiveId" clId="{7EE69AF9-B8A0-40A8-A92E-4E905D782AD4}" dt="2020-10-26T03:01:04.490" v="772" actId="1076"/>
          <ac:picMkLst>
            <pc:docMk/>
            <pc:sldMk cId="1618693231" sldId="267"/>
            <ac:picMk id="12" creationId="{555C13F9-BD5B-4D78-AC17-D3A9505D5A4D}"/>
          </ac:picMkLst>
        </pc:picChg>
        <pc:picChg chg="add mod">
          <ac:chgData name="Nicholas Forte" userId="831f5f1da6d5c7f7" providerId="LiveId" clId="{7EE69AF9-B8A0-40A8-A92E-4E905D782AD4}" dt="2020-10-26T03:00:56.353" v="770" actId="14100"/>
          <ac:picMkLst>
            <pc:docMk/>
            <pc:sldMk cId="1618693231" sldId="267"/>
            <ac:picMk id="13" creationId="{5AD58F30-1FB1-4C9B-825D-220F63F8B4FA}"/>
          </ac:picMkLst>
        </pc:picChg>
        <pc:picChg chg="add del mod">
          <ac:chgData name="Nicholas Forte" userId="831f5f1da6d5c7f7" providerId="LiveId" clId="{7EE69AF9-B8A0-40A8-A92E-4E905D782AD4}" dt="2020-10-26T02:59:21.008" v="732"/>
          <ac:picMkLst>
            <pc:docMk/>
            <pc:sldMk cId="1618693231" sldId="267"/>
            <ac:picMk id="1026" creationId="{4817E025-77DF-4250-B291-42751DA1C3EF}"/>
          </ac:picMkLst>
        </pc:picChg>
        <pc:picChg chg="add mod">
          <ac:chgData name="Nicholas Forte" userId="831f5f1da6d5c7f7" providerId="LiveId" clId="{7EE69AF9-B8A0-40A8-A92E-4E905D782AD4}" dt="2020-10-26T03:02:41.993" v="984" actId="1076"/>
          <ac:picMkLst>
            <pc:docMk/>
            <pc:sldMk cId="1618693231" sldId="267"/>
            <ac:picMk id="1028" creationId="{2CA75B5E-71A5-42A1-B2E3-D479B349DF4A}"/>
          </ac:picMkLst>
        </pc:picChg>
      </pc:sldChg>
      <pc:sldChg chg="add del">
        <pc:chgData name="Nicholas Forte" userId="831f5f1da6d5c7f7" providerId="LiveId" clId="{7EE69AF9-B8A0-40A8-A92E-4E905D782AD4}" dt="2020-10-28T00:27:43.758" v="1366" actId="2696"/>
        <pc:sldMkLst>
          <pc:docMk/>
          <pc:sldMk cId="1062914862" sldId="268"/>
        </pc:sldMkLst>
      </pc:sldChg>
      <pc:sldMasterChg chg="add del addSldLayout delSldLayout">
        <pc:chgData name="Nicholas Forte" userId="831f5f1da6d5c7f7" providerId="LiveId" clId="{7EE69AF9-B8A0-40A8-A92E-4E905D782AD4}" dt="2020-10-23T14:07:25.942" v="4" actId="2696"/>
        <pc:sldMasterMkLst>
          <pc:docMk/>
          <pc:sldMasterMk cId="1049992875" sldId="2147483648"/>
        </pc:sldMasterMkLst>
        <pc:sldLayoutChg chg="add del">
          <pc:chgData name="Nicholas Forte" userId="831f5f1da6d5c7f7" providerId="LiveId" clId="{7EE69AF9-B8A0-40A8-A92E-4E905D782AD4}" dt="2020-10-23T14:07:25.942" v="4" actId="2696"/>
          <pc:sldLayoutMkLst>
            <pc:docMk/>
            <pc:sldMasterMk cId="1049992875" sldId="2147483648"/>
            <pc:sldLayoutMk cId="146092252" sldId="2147483650"/>
          </pc:sldLayoutMkLst>
        </pc:sldLayoutChg>
      </pc:sldMasterChg>
      <pc:sldMasterChg chg="add del addSldLayout delSldLayout">
        <pc:chgData name="Nicholas Forte" userId="831f5f1da6d5c7f7" providerId="LiveId" clId="{7EE69AF9-B8A0-40A8-A92E-4E905D782AD4}" dt="2020-10-28T00:27:43.758" v="1366" actId="2696"/>
        <pc:sldMasterMkLst>
          <pc:docMk/>
          <pc:sldMasterMk cId="4205076161" sldId="2147483648"/>
        </pc:sldMasterMkLst>
        <pc:sldLayoutChg chg="add del">
          <pc:chgData name="Nicholas Forte" userId="831f5f1da6d5c7f7" providerId="LiveId" clId="{7EE69AF9-B8A0-40A8-A92E-4E905D782AD4}" dt="2020-10-28T00:27:43.758" v="1366" actId="2696"/>
          <pc:sldLayoutMkLst>
            <pc:docMk/>
            <pc:sldMasterMk cId="4205076161" sldId="2147483648"/>
            <pc:sldLayoutMk cId="1769514304" sldId="2147483649"/>
          </pc:sldLayoutMkLst>
        </pc:sldLayoutChg>
      </pc:sldMasterChg>
      <pc:sldMasterChg chg="replId modSldLayout">
        <pc:chgData name="Nicholas Forte" userId="831f5f1da6d5c7f7" providerId="LiveId" clId="{7EE69AF9-B8A0-40A8-A92E-4E905D782AD4}" dt="2020-10-23T14:40:09.126" v="9" actId="27028"/>
        <pc:sldMasterMkLst>
          <pc:docMk/>
          <pc:sldMasterMk cId="3904920172" sldId="2147483660"/>
        </pc:sldMasterMkLst>
        <pc:sldLayoutChg chg="replId">
          <pc:chgData name="Nicholas Forte" userId="831f5f1da6d5c7f7" providerId="LiveId" clId="{7EE69AF9-B8A0-40A8-A92E-4E905D782AD4}" dt="2020-10-23T14:07:16.193" v="2" actId="27028"/>
          <pc:sldLayoutMkLst>
            <pc:docMk/>
            <pc:sldMasterMk cId="3904920172" sldId="2147483660"/>
            <pc:sldLayoutMk cId="3450502012" sldId="2147483661"/>
          </pc:sldLayoutMkLst>
        </pc:sldLayoutChg>
        <pc:sldLayoutChg chg="replId">
          <pc:chgData name="Nicholas Forte" userId="831f5f1da6d5c7f7" providerId="LiveId" clId="{7EE69AF9-B8A0-40A8-A92E-4E905D782AD4}" dt="2020-10-23T14:40:09.126" v="9" actId="27028"/>
          <pc:sldLayoutMkLst>
            <pc:docMk/>
            <pc:sldMasterMk cId="3904920172" sldId="2147483660"/>
            <pc:sldLayoutMk cId="2350359264" sldId="2147483662"/>
          </pc:sldLayoutMkLst>
        </pc:sldLayoutChg>
      </pc:sldMasterChg>
    </pc:docChg>
  </pc:docChgLst>
  <pc:docChgLst>
    <pc:chgData name="Bruna Brito" userId="b6e662cc8815d3ee" providerId="LiveId" clId="{858E1AD4-1BE2-4FDC-BC75-F08A0F1EFF3E}"/>
    <pc:docChg chg="custSel addSld modSld">
      <pc:chgData name="Bruna Brito" userId="b6e662cc8815d3ee" providerId="LiveId" clId="{858E1AD4-1BE2-4FDC-BC75-F08A0F1EFF3E}" dt="2020-10-23T02:44:49.078" v="385"/>
      <pc:docMkLst>
        <pc:docMk/>
      </pc:docMkLst>
      <pc:sldChg chg="addSp delSp modSp mod modAnim">
        <pc:chgData name="Bruna Brito" userId="b6e662cc8815d3ee" providerId="LiveId" clId="{858E1AD4-1BE2-4FDC-BC75-F08A0F1EFF3E}" dt="2020-10-23T02:17:34.394" v="295" actId="1076"/>
        <pc:sldMkLst>
          <pc:docMk/>
          <pc:sldMk cId="2595852430" sldId="257"/>
        </pc:sldMkLst>
        <pc:spChg chg="add del">
          <ac:chgData name="Bruna Brito" userId="b6e662cc8815d3ee" providerId="LiveId" clId="{858E1AD4-1BE2-4FDC-BC75-F08A0F1EFF3E}" dt="2020-10-23T00:52:05.182" v="32" actId="478"/>
          <ac:spMkLst>
            <pc:docMk/>
            <pc:sldMk cId="2595852430" sldId="257"/>
            <ac:spMk id="2" creationId="{FE6AB924-A174-4CEF-9F99-491B2A86871B}"/>
          </ac:spMkLst>
        </pc:spChg>
        <pc:spChg chg="mod">
          <ac:chgData name="Bruna Brito" userId="b6e662cc8815d3ee" providerId="LiveId" clId="{858E1AD4-1BE2-4FDC-BC75-F08A0F1EFF3E}" dt="2020-10-23T02:17:34.394" v="295" actId="1076"/>
          <ac:spMkLst>
            <pc:docMk/>
            <pc:sldMk cId="2595852430" sldId="257"/>
            <ac:spMk id="4" creationId="{668F4492-3256-4AB3-9165-BB6C37B12BCC}"/>
          </ac:spMkLst>
        </pc:spChg>
        <pc:spChg chg="add mod ord">
          <ac:chgData name="Bruna Brito" userId="b6e662cc8815d3ee" providerId="LiveId" clId="{858E1AD4-1BE2-4FDC-BC75-F08A0F1EFF3E}" dt="2020-10-23T02:17:30.302" v="294" actId="1582"/>
          <ac:spMkLst>
            <pc:docMk/>
            <pc:sldMk cId="2595852430" sldId="257"/>
            <ac:spMk id="5" creationId="{CABB77C2-D7AC-4604-AB2C-AF0448F55E11}"/>
          </ac:spMkLst>
        </pc:spChg>
        <pc:spChg chg="mod">
          <ac:chgData name="Bruna Brito" userId="b6e662cc8815d3ee" providerId="LiveId" clId="{858E1AD4-1BE2-4FDC-BC75-F08A0F1EFF3E}" dt="2020-10-23T02:01:01.661" v="148" actId="1076"/>
          <ac:spMkLst>
            <pc:docMk/>
            <pc:sldMk cId="2595852430" sldId="257"/>
            <ac:spMk id="7" creationId="{2D9CDCF4-C2DE-4224-B8CB-95D5C68191A6}"/>
          </ac:spMkLst>
        </pc:spChg>
        <pc:spChg chg="add mod ord">
          <ac:chgData name="Bruna Brito" userId="b6e662cc8815d3ee" providerId="LiveId" clId="{858E1AD4-1BE2-4FDC-BC75-F08A0F1EFF3E}" dt="2020-10-23T02:17:30.302" v="294" actId="1582"/>
          <ac:spMkLst>
            <pc:docMk/>
            <pc:sldMk cId="2595852430" sldId="257"/>
            <ac:spMk id="8" creationId="{7160204F-F93E-483C-8A0D-35BB9BAD9C1F}"/>
          </ac:spMkLst>
        </pc:spChg>
        <pc:picChg chg="mod">
          <ac:chgData name="Bruna Brito" userId="b6e662cc8815d3ee" providerId="LiveId" clId="{858E1AD4-1BE2-4FDC-BC75-F08A0F1EFF3E}" dt="2020-10-23T00:51:31.465" v="29"/>
          <ac:picMkLst>
            <pc:docMk/>
            <pc:sldMk cId="2595852430" sldId="257"/>
            <ac:picMk id="3" creationId="{30634D20-387A-4594-B89F-123ECFB8CE4D}"/>
          </ac:picMkLst>
        </pc:picChg>
        <pc:picChg chg="mod ord">
          <ac:chgData name="Bruna Brito" userId="b6e662cc8815d3ee" providerId="LiveId" clId="{858E1AD4-1BE2-4FDC-BC75-F08A0F1EFF3E}" dt="2020-10-23T02:04:38.015" v="178" actId="1076"/>
          <ac:picMkLst>
            <pc:docMk/>
            <pc:sldMk cId="2595852430" sldId="257"/>
            <ac:picMk id="6" creationId="{D9C5B865-6CAC-4CB4-BFC6-056DAF2D9C9D}"/>
          </ac:picMkLst>
        </pc:picChg>
      </pc:sldChg>
      <pc:sldChg chg="addSp delSp modSp new mod modAnim">
        <pc:chgData name="Bruna Brito" userId="b6e662cc8815d3ee" providerId="LiveId" clId="{858E1AD4-1BE2-4FDC-BC75-F08A0F1EFF3E}" dt="2020-10-23T02:42:09.064" v="358" actId="1076"/>
        <pc:sldMkLst>
          <pc:docMk/>
          <pc:sldMk cId="3108710905" sldId="258"/>
        </pc:sldMkLst>
        <pc:spChg chg="add mod ord">
          <ac:chgData name="Bruna Brito" userId="b6e662cc8815d3ee" providerId="LiveId" clId="{858E1AD4-1BE2-4FDC-BC75-F08A0F1EFF3E}" dt="2020-10-23T02:06:43.309" v="190" actId="171"/>
          <ac:spMkLst>
            <pc:docMk/>
            <pc:sldMk cId="3108710905" sldId="258"/>
            <ac:spMk id="2" creationId="{1CC934F3-2EB8-4EC7-A8CD-FAEB831A3F77}"/>
          </ac:spMkLst>
        </pc:spChg>
        <pc:spChg chg="add del mod">
          <ac:chgData name="Bruna Brito" userId="b6e662cc8815d3ee" providerId="LiveId" clId="{858E1AD4-1BE2-4FDC-BC75-F08A0F1EFF3E}" dt="2020-10-23T01:13:25.342" v="70" actId="478"/>
          <ac:spMkLst>
            <pc:docMk/>
            <pc:sldMk cId="3108710905" sldId="258"/>
            <ac:spMk id="3" creationId="{B5850A7E-3AB6-4206-8FE8-02A5CAB21864}"/>
          </ac:spMkLst>
        </pc:spChg>
        <pc:spChg chg="add mod">
          <ac:chgData name="Bruna Brito" userId="b6e662cc8815d3ee" providerId="LiveId" clId="{858E1AD4-1BE2-4FDC-BC75-F08A0F1EFF3E}" dt="2020-10-23T01:43:53.726" v="137" actId="207"/>
          <ac:spMkLst>
            <pc:docMk/>
            <pc:sldMk cId="3108710905" sldId="258"/>
            <ac:spMk id="3" creationId="{BB241D94-FD38-42AB-94D9-1FFFFF6EEF45}"/>
          </ac:spMkLst>
        </pc:spChg>
        <pc:spChg chg="add mod ord">
          <ac:chgData name="Bruna Brito" userId="b6e662cc8815d3ee" providerId="LiveId" clId="{858E1AD4-1BE2-4FDC-BC75-F08A0F1EFF3E}" dt="2020-10-23T02:08:16.987" v="211" actId="207"/>
          <ac:spMkLst>
            <pc:docMk/>
            <pc:sldMk cId="3108710905" sldId="258"/>
            <ac:spMk id="4" creationId="{5CEFF207-9BF9-4B40-9B67-6632E59CF946}"/>
          </ac:spMkLst>
        </pc:spChg>
        <pc:spChg chg="add mod">
          <ac:chgData name="Bruna Brito" userId="b6e662cc8815d3ee" providerId="LiveId" clId="{858E1AD4-1BE2-4FDC-BC75-F08A0F1EFF3E}" dt="2020-10-23T02:42:06.057" v="357" actId="1076"/>
          <ac:spMkLst>
            <pc:docMk/>
            <pc:sldMk cId="3108710905" sldId="258"/>
            <ac:spMk id="7" creationId="{7806EF92-D9BA-4200-9F78-3DFDDBAF18BC}"/>
          </ac:spMkLst>
        </pc:spChg>
        <pc:spChg chg="add mod ord">
          <ac:chgData name="Bruna Brito" userId="b6e662cc8815d3ee" providerId="LiveId" clId="{858E1AD4-1BE2-4FDC-BC75-F08A0F1EFF3E}" dt="2020-10-23T02:07:58.742" v="204" actId="170"/>
          <ac:spMkLst>
            <pc:docMk/>
            <pc:sldMk cId="3108710905" sldId="258"/>
            <ac:spMk id="8" creationId="{02E8BF95-29AB-4510-B418-C3A514AF3617}"/>
          </ac:spMkLst>
        </pc:spChg>
        <pc:spChg chg="add mod">
          <ac:chgData name="Bruna Brito" userId="b6e662cc8815d3ee" providerId="LiveId" clId="{858E1AD4-1BE2-4FDC-BC75-F08A0F1EFF3E}" dt="2020-10-23T02:07:54.588" v="203" actId="693"/>
          <ac:spMkLst>
            <pc:docMk/>
            <pc:sldMk cId="3108710905" sldId="258"/>
            <ac:spMk id="9" creationId="{F1A5993D-8863-4C43-BB11-43EA13422C6F}"/>
          </ac:spMkLst>
        </pc:spChg>
        <pc:spChg chg="add ord">
          <ac:chgData name="Bruna Brito" userId="b6e662cc8815d3ee" providerId="LiveId" clId="{858E1AD4-1BE2-4FDC-BC75-F08A0F1EFF3E}" dt="2020-10-23T02:10:48.364" v="235" actId="171"/>
          <ac:spMkLst>
            <pc:docMk/>
            <pc:sldMk cId="3108710905" sldId="258"/>
            <ac:spMk id="11" creationId="{958D7C57-67A8-40A6-9C8A-F97FDC0747FC}"/>
          </ac:spMkLst>
        </pc:spChg>
        <pc:picChg chg="add mod">
          <ac:chgData name="Bruna Brito" userId="b6e662cc8815d3ee" providerId="LiveId" clId="{858E1AD4-1BE2-4FDC-BC75-F08A0F1EFF3E}" dt="2020-10-23T02:42:09.064" v="358" actId="1076"/>
          <ac:picMkLst>
            <pc:docMk/>
            <pc:sldMk cId="3108710905" sldId="258"/>
            <ac:picMk id="6" creationId="{E9745B06-DB44-4516-8F12-97F363EAFDFB}"/>
          </ac:picMkLst>
        </pc:picChg>
      </pc:sldChg>
      <pc:sldChg chg="addSp modSp new mod modAnim">
        <pc:chgData name="Bruna Brito" userId="b6e662cc8815d3ee" providerId="LiveId" clId="{858E1AD4-1BE2-4FDC-BC75-F08A0F1EFF3E}" dt="2020-10-23T02:41:37.264" v="352" actId="14100"/>
        <pc:sldMkLst>
          <pc:docMk/>
          <pc:sldMk cId="2182476609" sldId="259"/>
        </pc:sldMkLst>
        <pc:spChg chg="add mod">
          <ac:chgData name="Bruna Brito" userId="b6e662cc8815d3ee" providerId="LiveId" clId="{858E1AD4-1BE2-4FDC-BC75-F08A0F1EFF3E}" dt="2020-10-23T02:14:01.746" v="263" actId="14100"/>
          <ac:spMkLst>
            <pc:docMk/>
            <pc:sldMk cId="2182476609" sldId="259"/>
            <ac:spMk id="3" creationId="{EEF17DC2-B23E-4447-A413-A654051E039A}"/>
          </ac:spMkLst>
        </pc:spChg>
        <pc:spChg chg="add mod">
          <ac:chgData name="Bruna Brito" userId="b6e662cc8815d3ee" providerId="LiveId" clId="{858E1AD4-1BE2-4FDC-BC75-F08A0F1EFF3E}" dt="2020-10-23T02:14:28.162" v="269" actId="1076"/>
          <ac:spMkLst>
            <pc:docMk/>
            <pc:sldMk cId="2182476609" sldId="259"/>
            <ac:spMk id="6" creationId="{C2AD3478-E7C3-4506-A2E4-5E83AA92930E}"/>
          </ac:spMkLst>
        </pc:spChg>
        <pc:picChg chg="add mod">
          <ac:chgData name="Bruna Brito" userId="b6e662cc8815d3ee" providerId="LiveId" clId="{858E1AD4-1BE2-4FDC-BC75-F08A0F1EFF3E}" dt="2020-10-23T02:14:07.691" v="264" actId="1076"/>
          <ac:picMkLst>
            <pc:docMk/>
            <pc:sldMk cId="2182476609" sldId="259"/>
            <ac:picMk id="5" creationId="{4B8A9233-EF8E-4964-9224-DA8494C772AB}"/>
          </ac:picMkLst>
        </pc:picChg>
        <pc:picChg chg="add mod">
          <ac:chgData name="Bruna Brito" userId="b6e662cc8815d3ee" providerId="LiveId" clId="{858E1AD4-1BE2-4FDC-BC75-F08A0F1EFF3E}" dt="2020-10-23T02:41:37.264" v="352" actId="14100"/>
          <ac:picMkLst>
            <pc:docMk/>
            <pc:sldMk cId="2182476609" sldId="259"/>
            <ac:picMk id="7" creationId="{E7805DED-9416-4E2F-A9E2-80234E3AFC0A}"/>
          </ac:picMkLst>
        </pc:picChg>
      </pc:sldChg>
      <pc:sldChg chg="addSp delSp modSp new mod modAnim">
        <pc:chgData name="Bruna Brito" userId="b6e662cc8815d3ee" providerId="LiveId" clId="{858E1AD4-1BE2-4FDC-BC75-F08A0F1EFF3E}" dt="2020-10-23T02:44:49.078" v="385"/>
        <pc:sldMkLst>
          <pc:docMk/>
          <pc:sldMk cId="1403925444" sldId="260"/>
        </pc:sldMkLst>
        <pc:spChg chg="add mod">
          <ac:chgData name="Bruna Brito" userId="b6e662cc8815d3ee" providerId="LiveId" clId="{858E1AD4-1BE2-4FDC-BC75-F08A0F1EFF3E}" dt="2020-10-23T02:38:03.418" v="316" actId="14100"/>
          <ac:spMkLst>
            <pc:docMk/>
            <pc:sldMk cId="1403925444" sldId="260"/>
            <ac:spMk id="3" creationId="{5BC36D66-06D9-40DB-9DDA-1307B9C91375}"/>
          </ac:spMkLst>
        </pc:spChg>
        <pc:spChg chg="add mod">
          <ac:chgData name="Bruna Brito" userId="b6e662cc8815d3ee" providerId="LiveId" clId="{858E1AD4-1BE2-4FDC-BC75-F08A0F1EFF3E}" dt="2020-10-23T02:38:30.133" v="333" actId="5793"/>
          <ac:spMkLst>
            <pc:docMk/>
            <pc:sldMk cId="1403925444" sldId="260"/>
            <ac:spMk id="8" creationId="{02713D3A-DC76-494C-9595-821F4272E70C}"/>
          </ac:spMkLst>
        </pc:spChg>
        <pc:spChg chg="add mod ord">
          <ac:chgData name="Bruna Brito" userId="b6e662cc8815d3ee" providerId="LiveId" clId="{858E1AD4-1BE2-4FDC-BC75-F08A0F1EFF3E}" dt="2020-10-23T02:43:22.552" v="371" actId="170"/>
          <ac:spMkLst>
            <pc:docMk/>
            <pc:sldMk cId="1403925444" sldId="260"/>
            <ac:spMk id="10" creationId="{254C8F8B-857F-4F7D-BED8-545B600B8DC2}"/>
          </ac:spMkLst>
        </pc:spChg>
        <pc:spChg chg="add mod ord">
          <ac:chgData name="Bruna Brito" userId="b6e662cc8815d3ee" providerId="LiveId" clId="{858E1AD4-1BE2-4FDC-BC75-F08A0F1EFF3E}" dt="2020-10-23T02:43:28.189" v="373" actId="170"/>
          <ac:spMkLst>
            <pc:docMk/>
            <pc:sldMk cId="1403925444" sldId="260"/>
            <ac:spMk id="11" creationId="{E701CE4F-65F5-4725-A71F-0FDEC21AF857}"/>
          </ac:spMkLst>
        </pc:spChg>
        <pc:picChg chg="add mod modCrop">
          <ac:chgData name="Bruna Brito" userId="b6e662cc8815d3ee" providerId="LiveId" clId="{858E1AD4-1BE2-4FDC-BC75-F08A0F1EFF3E}" dt="2020-10-23T02:39:17.127" v="336" actId="1076"/>
          <ac:picMkLst>
            <pc:docMk/>
            <pc:sldMk cId="1403925444" sldId="260"/>
            <ac:picMk id="5" creationId="{824799F0-F420-473E-8AB1-F1D201763A75}"/>
          </ac:picMkLst>
        </pc:picChg>
        <pc:picChg chg="add mod">
          <ac:chgData name="Bruna Brito" userId="b6e662cc8815d3ee" providerId="LiveId" clId="{858E1AD4-1BE2-4FDC-BC75-F08A0F1EFF3E}" dt="2020-10-23T02:41:24.514" v="349" actId="14100"/>
          <ac:picMkLst>
            <pc:docMk/>
            <pc:sldMk cId="1403925444" sldId="260"/>
            <ac:picMk id="9" creationId="{8100C10F-E9B1-4C5A-BF74-DC6DEACCEDB7}"/>
          </ac:picMkLst>
        </pc:picChg>
        <pc:picChg chg="add del mod">
          <ac:chgData name="Bruna Brito" userId="b6e662cc8815d3ee" providerId="LiveId" clId="{858E1AD4-1BE2-4FDC-BC75-F08A0F1EFF3E}" dt="2020-10-23T02:34:40.986" v="298" actId="478"/>
          <ac:picMkLst>
            <pc:docMk/>
            <pc:sldMk cId="1403925444" sldId="260"/>
            <ac:picMk id="1026" creationId="{1545CF45-42A0-4020-BD83-0170F823C73B}"/>
          </ac:picMkLst>
        </pc:picChg>
        <pc:picChg chg="add del">
          <ac:chgData name="Bruna Brito" userId="b6e662cc8815d3ee" providerId="LiveId" clId="{858E1AD4-1BE2-4FDC-BC75-F08A0F1EFF3E}" dt="2020-10-23T02:37:06.091" v="304" actId="478"/>
          <ac:picMkLst>
            <pc:docMk/>
            <pc:sldMk cId="1403925444" sldId="260"/>
            <ac:picMk id="1028" creationId="{77ED4128-CDC5-4AF1-B300-E6BB14BD736A}"/>
          </ac:picMkLst>
        </pc:picChg>
      </pc:sldChg>
      <pc:sldChg chg="add">
        <pc:chgData name="Bruna Brito" userId="b6e662cc8815d3ee" providerId="LiveId" clId="{858E1AD4-1BE2-4FDC-BC75-F08A0F1EFF3E}" dt="2020-10-23T02:11:35.432" v="240" actId="2890"/>
        <pc:sldMkLst>
          <pc:docMk/>
          <pc:sldMk cId="1719718150" sldId="261"/>
        </pc:sldMkLst>
      </pc:sldChg>
      <pc:sldChg chg="add">
        <pc:chgData name="Bruna Brito" userId="b6e662cc8815d3ee" providerId="LiveId" clId="{858E1AD4-1BE2-4FDC-BC75-F08A0F1EFF3E}" dt="2020-10-23T02:11:35.892" v="241" actId="2890"/>
        <pc:sldMkLst>
          <pc:docMk/>
          <pc:sldMk cId="283534579" sldId="262"/>
        </pc:sldMkLst>
      </pc:sldChg>
      <pc:sldChg chg="add">
        <pc:chgData name="Bruna Brito" userId="b6e662cc8815d3ee" providerId="LiveId" clId="{858E1AD4-1BE2-4FDC-BC75-F08A0F1EFF3E}" dt="2020-10-23T02:11:36.133" v="242" actId="2890"/>
        <pc:sldMkLst>
          <pc:docMk/>
          <pc:sldMk cId="117975961" sldId="263"/>
        </pc:sldMkLst>
      </pc:sldChg>
      <pc:sldChg chg="add">
        <pc:chgData name="Bruna Brito" userId="b6e662cc8815d3ee" providerId="LiveId" clId="{858E1AD4-1BE2-4FDC-BC75-F08A0F1EFF3E}" dt="2020-10-23T02:11:36.354" v="243" actId="2890"/>
        <pc:sldMkLst>
          <pc:docMk/>
          <pc:sldMk cId="1568061823" sldId="264"/>
        </pc:sldMkLst>
      </pc:sldChg>
      <pc:sldChg chg="addSp delSp modSp add mod modAnim">
        <pc:chgData name="Bruna Brito" userId="b6e662cc8815d3ee" providerId="LiveId" clId="{858E1AD4-1BE2-4FDC-BC75-F08A0F1EFF3E}" dt="2020-10-23T02:41:52.846" v="355" actId="14100"/>
        <pc:sldMkLst>
          <pc:docMk/>
          <pc:sldMk cId="465033456" sldId="265"/>
        </pc:sldMkLst>
        <pc:spChg chg="mod">
          <ac:chgData name="Bruna Brito" userId="b6e662cc8815d3ee" providerId="LiveId" clId="{858E1AD4-1BE2-4FDC-BC75-F08A0F1EFF3E}" dt="2020-10-23T02:14:49.893" v="273" actId="20577"/>
          <ac:spMkLst>
            <pc:docMk/>
            <pc:sldMk cId="465033456" sldId="265"/>
            <ac:spMk id="6" creationId="{C2AD3478-E7C3-4506-A2E4-5E83AA92930E}"/>
          </ac:spMkLst>
        </pc:spChg>
        <pc:picChg chg="add del mod">
          <ac:chgData name="Bruna Brito" userId="b6e662cc8815d3ee" providerId="LiveId" clId="{858E1AD4-1BE2-4FDC-BC75-F08A0F1EFF3E}" dt="2020-10-23T02:15:51.751" v="279" actId="478"/>
          <ac:picMkLst>
            <pc:docMk/>
            <pc:sldMk cId="465033456" sldId="265"/>
            <ac:picMk id="4" creationId="{492505E3-2B58-480A-87BE-297956EDF122}"/>
          </ac:picMkLst>
        </pc:picChg>
        <pc:picChg chg="del">
          <ac:chgData name="Bruna Brito" userId="b6e662cc8815d3ee" providerId="LiveId" clId="{858E1AD4-1BE2-4FDC-BC75-F08A0F1EFF3E}" dt="2020-10-23T02:14:52.251" v="274" actId="478"/>
          <ac:picMkLst>
            <pc:docMk/>
            <pc:sldMk cId="465033456" sldId="265"/>
            <ac:picMk id="5" creationId="{4B8A9233-EF8E-4964-9224-DA8494C772AB}"/>
          </ac:picMkLst>
        </pc:picChg>
        <pc:picChg chg="add mod">
          <ac:chgData name="Bruna Brito" userId="b6e662cc8815d3ee" providerId="LiveId" clId="{858E1AD4-1BE2-4FDC-BC75-F08A0F1EFF3E}" dt="2020-10-23T02:16:07.290" v="286" actId="1076"/>
          <ac:picMkLst>
            <pc:docMk/>
            <pc:sldMk cId="465033456" sldId="265"/>
            <ac:picMk id="8" creationId="{89ABE036-B98F-4A24-8EA2-8F1F3822757E}"/>
          </ac:picMkLst>
        </pc:picChg>
        <pc:picChg chg="add mod">
          <ac:chgData name="Bruna Brito" userId="b6e662cc8815d3ee" providerId="LiveId" clId="{858E1AD4-1BE2-4FDC-BC75-F08A0F1EFF3E}" dt="2020-10-23T02:41:52.846" v="355" actId="14100"/>
          <ac:picMkLst>
            <pc:docMk/>
            <pc:sldMk cId="465033456" sldId="265"/>
            <ac:picMk id="9" creationId="{8E497CD5-AF48-4D10-BF8D-3D1A4344171A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464810209828719E-2"/>
          <c:y val="9.843751211091438E-2"/>
          <c:w val="0.92253518979017124"/>
          <c:h val="0.89687498731237536"/>
        </c:manualLayout>
      </c:layout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Ideal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CD-485E-86B2-24A9850CF5F4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alerta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3CD-485E-86B2-24A9850CF5F4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Atenção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3CD-485E-86B2-24A9850CF5F4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Crítico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Planilha1!$E$2:$E$5</c:f>
              <c:numCache>
                <c:formatCode>General</c:formatCode>
                <c:ptCount val="4"/>
                <c:pt idx="0">
                  <c:v>1</c:v>
                </c:pt>
                <c:pt idx="1">
                  <c:v>1.3</c:v>
                </c:pt>
                <c:pt idx="2">
                  <c:v>1.7</c:v>
                </c:pt>
                <c:pt idx="3">
                  <c:v>1.5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3CD-485E-86B2-24A9850CF5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7085295"/>
        <c:axId val="125776079"/>
      </c:lineChart>
      <c:catAx>
        <c:axId val="12708529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5776079"/>
        <c:crosses val="autoZero"/>
        <c:auto val="1"/>
        <c:lblAlgn val="ctr"/>
        <c:lblOffset val="100"/>
        <c:noMultiLvlLbl val="0"/>
      </c:catAx>
      <c:valAx>
        <c:axId val="1257760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7085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4B6DD-5BBD-49BB-9D3F-F1279B537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0DB563-C90E-4A44-9E2B-9D9E8CBD3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40FF50-C982-4D78-884E-C9F3D48CD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3FEAFF-F377-4623-A54A-29915EA7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1488A0-6313-45B6-94AB-AA519578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35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F39DD-00C7-4776-B935-EE2291A96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E6CEF8-FAA4-46CB-BB9E-EC1FD3161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C03F86-AE4D-4E73-8379-6D64018A0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A5641D-5B39-44B7-8420-2830795BC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640A02-FBB8-474D-BBBD-D9931148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16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AAF057-65E5-4F24-B874-D126D2E7C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45A342-1A3D-436E-91F3-3F40C0661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950B49-3834-41DB-BD8E-F5C97EF2D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85ACF6-DFDD-4958-9B70-9DABA0E5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C4BF7D-59D3-4D6F-9AE7-02845F96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49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77F84-2B14-46D4-9A2B-59C05D6BF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AC7B09-AF60-4B36-8FC1-19210F278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A0E052-7573-48DD-B72E-786CF4A2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0ED67B-3389-4E01-B936-DB2DA2DB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876074-017D-4900-8BC9-4B4EC054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50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04AEB-31FB-401D-B860-ED8B0A5E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A028F2-F5D1-448D-8159-B5E88EF57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34B9BA-9A3D-4039-B7FC-A77D32678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67626A-9269-4602-9861-B14939273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7798D6-AFAE-4EC5-9E54-E1165E53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84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09127-050A-4A37-AF27-CCDB36DA4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705188-BA22-4105-AEEE-B7D1749DF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533D51-55A1-413F-949F-C04CB47BD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676884-3D3C-420C-AB74-EC504996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0197A2-B35F-4D06-9F9D-D76F17DB5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5C9F49-24C2-4E87-865B-982742198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32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FCF7F-BAA6-4EE2-AF62-40F872F3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EC8033-BC66-4B5F-941A-08F630FE8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5432E3-B1F3-4298-83D3-2F651DC91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9781BB7-C365-4A54-84EE-4371E7C3D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A99D749-B195-417C-9B16-24B609EBC9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BCADA3E-3700-480C-BD6A-7B89D5757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80A95AB-3CD0-4799-A796-F65D386C1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32CDC5-3484-46EE-8334-2FB6A14B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41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3DE6C-5F2C-459B-B275-6022A124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3A2FFE7-2CBA-489F-8011-E479CA09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09E7D6C-4680-4CB1-A0B9-C7796744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8A536F9-47E1-4D6B-8166-8A148BE3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08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AA1FF78-A4FB-4308-B25F-2EC6D30E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B23FFC-40FC-4407-AAFE-4ADE3CB85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23FD19-DC2F-4C65-89C5-1F1E6641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19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94C45-150F-40ED-AD7E-D7F64323C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E387B7-7E88-4627-8274-DB9C5E1F2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0CA765-65AC-4FB0-9A0F-A05FF8AAF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1AF5F6-FDCB-4261-A399-EE310698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47932D-E0B0-4A0C-A649-AD6AFA989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8D5AC5-4994-4DE4-AC0C-DD27F9C20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70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35070-D57C-4586-86D2-47528DD7D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2820998-D36D-4562-A354-2309EBD585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3D3B0B-1960-4CD1-842C-2C290F3CC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20F955-2E18-46C0-84E0-6F20267F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F31924-CA18-4508-952E-F31B67BE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3B0753-7597-49FD-99E8-B03E51AE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668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BB1AAC3-3A53-464B-AD6A-B69869521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58958A-FCFA-414E-B003-FF636D032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9F42C6-4A17-4920-9108-AC48D8778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606BC-5244-47D9-93DD-4B4F41B61F0A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8F3626-8A52-49B7-9ABE-5C161B886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3EA049-DBCF-47FC-A15E-E43434BE8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92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0634D20-387A-4594-B89F-123ECFB8CE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000" b="98600" l="968" r="70968">
                        <a14:foregroundMark x1="18387" y1="62200" x2="18387" y2="62200"/>
                        <a14:foregroundMark x1="17742" y1="44000" x2="17742" y2="44000"/>
                        <a14:foregroundMark x1="8548" y1="40400" x2="31129" y2="35200"/>
                        <a14:foregroundMark x1="31129" y1="35200" x2="37419" y2="36000"/>
                        <a14:foregroundMark x1="8548" y1="29600" x2="14355" y2="28400"/>
                        <a14:foregroundMark x1="14355" y1="28400" x2="34516" y2="28400"/>
                        <a14:foregroundMark x1="34516" y1="28400" x2="38871" y2="28000"/>
                        <a14:foregroundMark x1="40000" y1="27800" x2="40000" y2="27800"/>
                        <a14:foregroundMark x1="39355" y1="21600" x2="39355" y2="21600"/>
                        <a14:foregroundMark x1="39516" y1="21000" x2="39516" y2="21000"/>
                        <a14:foregroundMark x1="1290" y1="33800" x2="1290" y2="33800"/>
                        <a14:foregroundMark x1="22258" y1="98600" x2="22258" y2="98600"/>
                        <a14:foregroundMark x1="55484" y1="97200" x2="55484" y2="97200"/>
                        <a14:foregroundMark x1="51774" y1="97200" x2="51774" y2="97200"/>
                        <a14:foregroundMark x1="49516" y1="97200" x2="49516" y2="97200"/>
                        <a14:foregroundMark x1="48226" y1="97200" x2="46935" y2="97200"/>
                        <a14:foregroundMark x1="46935" y1="97200" x2="46774" y2="95000"/>
                        <a14:foregroundMark x1="70968" y1="98400" x2="70968" y2="98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42" r="24460"/>
          <a:stretch/>
        </p:blipFill>
        <p:spPr>
          <a:xfrm>
            <a:off x="1" y="1155032"/>
            <a:ext cx="6737684" cy="5702968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CABB77C2-D7AC-4604-AB2C-AF0448F55E11}"/>
              </a:ext>
            </a:extLst>
          </p:cNvPr>
          <p:cNvSpPr/>
          <p:nvPr/>
        </p:nvSpPr>
        <p:spPr>
          <a:xfrm>
            <a:off x="265044" y="231913"/>
            <a:ext cx="6626087" cy="6626087"/>
          </a:xfrm>
          <a:custGeom>
            <a:avLst/>
            <a:gdLst>
              <a:gd name="connsiteX0" fmla="*/ 0 w 6626087"/>
              <a:gd name="connsiteY0" fmla="*/ 3313044 h 6626087"/>
              <a:gd name="connsiteX1" fmla="*/ 3313044 w 6626087"/>
              <a:gd name="connsiteY1" fmla="*/ 0 h 6626087"/>
              <a:gd name="connsiteX2" fmla="*/ 6626088 w 6626087"/>
              <a:gd name="connsiteY2" fmla="*/ 3313044 h 6626087"/>
              <a:gd name="connsiteX3" fmla="*/ 3313044 w 6626087"/>
              <a:gd name="connsiteY3" fmla="*/ 6626088 h 6626087"/>
              <a:gd name="connsiteX4" fmla="*/ 0 w 6626087"/>
              <a:gd name="connsiteY4" fmla="*/ 3313044 h 662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6087" h="6626087" extrusionOk="0">
                <a:moveTo>
                  <a:pt x="0" y="3313044"/>
                </a:moveTo>
                <a:cubicBezTo>
                  <a:pt x="-161659" y="1490215"/>
                  <a:pt x="1506917" y="23220"/>
                  <a:pt x="3313044" y="0"/>
                </a:cubicBezTo>
                <a:cubicBezTo>
                  <a:pt x="5277626" y="276738"/>
                  <a:pt x="6632695" y="1684940"/>
                  <a:pt x="6626088" y="3313044"/>
                </a:cubicBezTo>
                <a:cubicBezTo>
                  <a:pt x="6478056" y="4919453"/>
                  <a:pt x="5357500" y="6885690"/>
                  <a:pt x="3313044" y="6626088"/>
                </a:cubicBezTo>
                <a:cubicBezTo>
                  <a:pt x="1522011" y="6482099"/>
                  <a:pt x="59626" y="5253957"/>
                  <a:pt x="0" y="3313044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68F4492-3256-4AB3-9165-BB6C37B12BCC}"/>
              </a:ext>
            </a:extLst>
          </p:cNvPr>
          <p:cNvSpPr/>
          <p:nvPr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D9CDCF4-C2DE-4224-B8CB-95D5C68191A6}"/>
              </a:ext>
            </a:extLst>
          </p:cNvPr>
          <p:cNvSpPr txBox="1"/>
          <p:nvPr/>
        </p:nvSpPr>
        <p:spPr>
          <a:xfrm>
            <a:off x="8973527" y="4275935"/>
            <a:ext cx="27570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Bruna Brito</a:t>
            </a:r>
          </a:p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Nicholas Forte</a:t>
            </a:r>
          </a:p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Marcus Vinicius</a:t>
            </a:r>
          </a:p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Pedro Gimenez</a:t>
            </a:r>
          </a:p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Rafael Rocha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160204F-F93E-483C-8A0D-35BB9BAD9C1F}"/>
              </a:ext>
            </a:extLst>
          </p:cNvPr>
          <p:cNvSpPr/>
          <p:nvPr/>
        </p:nvSpPr>
        <p:spPr>
          <a:xfrm>
            <a:off x="110393" y="573206"/>
            <a:ext cx="6626087" cy="6516707"/>
          </a:xfrm>
          <a:custGeom>
            <a:avLst/>
            <a:gdLst>
              <a:gd name="connsiteX0" fmla="*/ 0 w 6626087"/>
              <a:gd name="connsiteY0" fmla="*/ 3258354 h 6516707"/>
              <a:gd name="connsiteX1" fmla="*/ 3313044 w 6626087"/>
              <a:gd name="connsiteY1" fmla="*/ 0 h 6516707"/>
              <a:gd name="connsiteX2" fmla="*/ 6626088 w 6626087"/>
              <a:gd name="connsiteY2" fmla="*/ 3258354 h 6516707"/>
              <a:gd name="connsiteX3" fmla="*/ 3313044 w 6626087"/>
              <a:gd name="connsiteY3" fmla="*/ 6516708 h 6516707"/>
              <a:gd name="connsiteX4" fmla="*/ 0 w 6626087"/>
              <a:gd name="connsiteY4" fmla="*/ 3258354 h 651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6087" h="6516707" extrusionOk="0">
                <a:moveTo>
                  <a:pt x="0" y="3258354"/>
                </a:moveTo>
                <a:cubicBezTo>
                  <a:pt x="-308455" y="1472009"/>
                  <a:pt x="1604734" y="119390"/>
                  <a:pt x="3313044" y="0"/>
                </a:cubicBezTo>
                <a:cubicBezTo>
                  <a:pt x="5182814" y="82149"/>
                  <a:pt x="6638973" y="1852055"/>
                  <a:pt x="6626088" y="3258354"/>
                </a:cubicBezTo>
                <a:cubicBezTo>
                  <a:pt x="6494225" y="4858951"/>
                  <a:pt x="5409604" y="6839308"/>
                  <a:pt x="3313044" y="6516708"/>
                </a:cubicBezTo>
                <a:cubicBezTo>
                  <a:pt x="1595720" y="6098554"/>
                  <a:pt x="157026" y="5350657"/>
                  <a:pt x="0" y="3258354"/>
                </a:cubicBezTo>
                <a:close/>
              </a:path>
            </a:pathLst>
          </a:custGeom>
          <a:noFill/>
          <a:ln w="28575" cap="rnd" cmpd="dbl">
            <a:solidFill>
              <a:srgbClr val="00B0F0"/>
            </a:solidFill>
            <a:prstDash val="sysDot"/>
            <a:round/>
            <a:extLst>
              <a:ext uri="{C807C97D-BFC1-408E-A445-0C87EB9F89A2}">
                <ask:lineSketchStyleProps xmlns:ask="http://schemas.microsoft.com/office/drawing/2018/sketchyshapes" sd="2650216993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D9C5B865-6CAC-4CB4-BFC6-056DAF2D9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25" y="923119"/>
            <a:ext cx="8364549" cy="454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5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1E7193F-CD91-478D-88C7-094601C1E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040" y="3487297"/>
            <a:ext cx="2188007" cy="723973"/>
          </a:xfrm>
          <a:prstGeom prst="rect">
            <a:avLst/>
          </a:prstGeom>
        </p:spPr>
      </p:pic>
      <p:pic>
        <p:nvPicPr>
          <p:cNvPr id="14" name="Picture 2" descr="Ver a imagem de origem">
            <a:extLst>
              <a:ext uri="{FF2B5EF4-FFF2-40B4-BE49-F238E27FC236}">
                <a16:creationId xmlns:a16="http://schemas.microsoft.com/office/drawing/2014/main" id="{4B07568A-04D7-4E5A-9D10-618D4097E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53" y="2806075"/>
            <a:ext cx="1973672" cy="178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m 14" descr="Logotipo&#10;&#10;Descrição gerada automaticamente">
            <a:extLst>
              <a:ext uri="{FF2B5EF4-FFF2-40B4-BE49-F238E27FC236}">
                <a16:creationId xmlns:a16="http://schemas.microsoft.com/office/drawing/2014/main" id="{6EC53BD1-75FE-4DD4-8D0A-FAD1C624BF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1718041-2EAD-4116-A06F-C5755259069B}"/>
              </a:ext>
            </a:extLst>
          </p:cNvPr>
          <p:cNvSpPr/>
          <p:nvPr/>
        </p:nvSpPr>
        <p:spPr>
          <a:xfrm>
            <a:off x="0" y="0"/>
            <a:ext cx="12192000" cy="15351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Felix Titling" panose="04060505060202020A04" pitchFamily="82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D838BA2-AB6F-4A25-8ED1-21102A987B82}"/>
              </a:ext>
            </a:extLst>
          </p:cNvPr>
          <p:cNvSpPr/>
          <p:nvPr/>
        </p:nvSpPr>
        <p:spPr>
          <a:xfrm rot="18718225">
            <a:off x="859892" y="2559645"/>
            <a:ext cx="11150221" cy="18553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F056290-7F34-4974-9B23-4334142C4FA5}"/>
              </a:ext>
            </a:extLst>
          </p:cNvPr>
          <p:cNvSpPr/>
          <p:nvPr/>
        </p:nvSpPr>
        <p:spPr>
          <a:xfrm rot="18718225">
            <a:off x="1861718" y="3951864"/>
            <a:ext cx="11150221" cy="1867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E8C2628-581E-4D6C-B416-1EF71DE3B6E3}"/>
              </a:ext>
            </a:extLst>
          </p:cNvPr>
          <p:cNvSpPr txBox="1"/>
          <p:nvPr/>
        </p:nvSpPr>
        <p:spPr>
          <a:xfrm>
            <a:off x="460136" y="105872"/>
            <a:ext cx="615332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Felix Titling" panose="04060505060202020A04" pitchFamily="82" charset="0"/>
              </a:rPr>
              <a:t>Arquivos do projeto no GitHub</a:t>
            </a:r>
            <a:r>
              <a:rPr lang="pt-BR" sz="4000" dirty="0">
                <a:latin typeface="Felix Titling" panose="04060505060202020A04" pitchFamily="8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20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6993A1FA-7278-4156-82C2-B58F8818E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E441B15-9D61-4EF4-A8F9-54774D80F067}"/>
              </a:ext>
            </a:extLst>
          </p:cNvPr>
          <p:cNvSpPr/>
          <p:nvPr/>
        </p:nvSpPr>
        <p:spPr>
          <a:xfrm>
            <a:off x="0" y="0"/>
            <a:ext cx="12192000" cy="1461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9C62006-CEAA-4A1E-BD66-1140879C21AD}"/>
              </a:ext>
            </a:extLst>
          </p:cNvPr>
          <p:cNvSpPr txBox="1"/>
          <p:nvPr/>
        </p:nvSpPr>
        <p:spPr>
          <a:xfrm>
            <a:off x="-237563" y="137808"/>
            <a:ext cx="61587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latin typeface="Felix Titling" panose="04060505060202020A04" pitchFamily="82" charset="0"/>
              </a:rPr>
              <a:t>Especificação do Analitycs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70366E0-FBDF-4304-B335-5708B7C04AB5}"/>
              </a:ext>
            </a:extLst>
          </p:cNvPr>
          <p:cNvSpPr/>
          <p:nvPr/>
        </p:nvSpPr>
        <p:spPr>
          <a:xfrm rot="18718225">
            <a:off x="859892" y="2559645"/>
            <a:ext cx="11150221" cy="18553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4DE6905-62AE-480C-A5DF-5B28F6FE5A05}"/>
              </a:ext>
            </a:extLst>
          </p:cNvPr>
          <p:cNvSpPr/>
          <p:nvPr/>
        </p:nvSpPr>
        <p:spPr>
          <a:xfrm rot="18718225">
            <a:off x="1861718" y="3951864"/>
            <a:ext cx="11150221" cy="1867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67C5D870-AB63-46EF-AE95-13A365BA41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4684723"/>
              </p:ext>
            </p:extLst>
          </p:nvPr>
        </p:nvGraphicFramePr>
        <p:xfrm>
          <a:off x="358588" y="2463713"/>
          <a:ext cx="3606799" cy="2709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1" name="Picture 8" descr="Ver a imagem de origem">
            <a:extLst>
              <a:ext uri="{FF2B5EF4-FFF2-40B4-BE49-F238E27FC236}">
                <a16:creationId xmlns:a16="http://schemas.microsoft.com/office/drawing/2014/main" id="{4DAA65F3-E71E-4320-A95D-1018BC9BD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850" y="1514387"/>
            <a:ext cx="1139191" cy="94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Ver a imagem de origem">
            <a:extLst>
              <a:ext uri="{FF2B5EF4-FFF2-40B4-BE49-F238E27FC236}">
                <a16:creationId xmlns:a16="http://schemas.microsoft.com/office/drawing/2014/main" id="{555C13F9-BD5B-4D78-AC17-D3A9505D5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501" y="2629611"/>
            <a:ext cx="984417" cy="87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Ver a imagem de origem">
            <a:extLst>
              <a:ext uri="{FF2B5EF4-FFF2-40B4-BE49-F238E27FC236}">
                <a16:creationId xmlns:a16="http://schemas.microsoft.com/office/drawing/2014/main" id="{5AD58F30-1FB1-4C9B-825D-220F63F8B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966" y="5173046"/>
            <a:ext cx="1304088" cy="128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er a imagem de origem">
            <a:extLst>
              <a:ext uri="{FF2B5EF4-FFF2-40B4-BE49-F238E27FC236}">
                <a16:creationId xmlns:a16="http://schemas.microsoft.com/office/drawing/2014/main" id="{2CA75B5E-71A5-42A1-B2E3-D479B349D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674" y="3669467"/>
            <a:ext cx="1041327" cy="1041327"/>
          </a:xfrm>
          <a:prstGeom prst="rect">
            <a:avLst/>
          </a:prstGeom>
          <a:noFill/>
          <a:effectLst>
            <a:outerShdw dir="5400000" sx="107000" sy="107000" algn="ctr" rotWithShape="0">
              <a:schemeClr val="accent2">
                <a:lumMod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D5CCB497-2128-4E6F-8EED-0781D5E3646A}"/>
              </a:ext>
            </a:extLst>
          </p:cNvPr>
          <p:cNvSpPr txBox="1"/>
          <p:nvPr/>
        </p:nvSpPr>
        <p:spPr>
          <a:xfrm>
            <a:off x="8264524" y="3631917"/>
            <a:ext cx="1800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1869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CC934F3-2EB8-4EC7-A8CD-FAEB831A3F77}"/>
              </a:ext>
            </a:extLst>
          </p:cNvPr>
          <p:cNvSpPr/>
          <p:nvPr/>
        </p:nvSpPr>
        <p:spPr>
          <a:xfrm>
            <a:off x="67649" y="1659835"/>
            <a:ext cx="12192000" cy="35383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B241D94-FD38-42AB-94D9-1FFFFF6EEF45}"/>
              </a:ext>
            </a:extLst>
          </p:cNvPr>
          <p:cNvSpPr txBox="1"/>
          <p:nvPr/>
        </p:nvSpPr>
        <p:spPr>
          <a:xfrm>
            <a:off x="636103" y="525119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Contextualização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806EF92-D9BA-4200-9F78-3DFDDBAF18BC}"/>
              </a:ext>
            </a:extLst>
          </p:cNvPr>
          <p:cNvSpPr/>
          <p:nvPr/>
        </p:nvSpPr>
        <p:spPr>
          <a:xfrm>
            <a:off x="5669550" y="235425"/>
            <a:ext cx="6387152" cy="6387152"/>
          </a:xfrm>
          <a:custGeom>
            <a:avLst/>
            <a:gdLst>
              <a:gd name="connsiteX0" fmla="*/ 0 w 6387152"/>
              <a:gd name="connsiteY0" fmla="*/ 3193576 h 6387152"/>
              <a:gd name="connsiteX1" fmla="*/ 3193576 w 6387152"/>
              <a:gd name="connsiteY1" fmla="*/ 0 h 6387152"/>
              <a:gd name="connsiteX2" fmla="*/ 6387152 w 6387152"/>
              <a:gd name="connsiteY2" fmla="*/ 3193576 h 6387152"/>
              <a:gd name="connsiteX3" fmla="*/ 3193576 w 6387152"/>
              <a:gd name="connsiteY3" fmla="*/ 6387152 h 6387152"/>
              <a:gd name="connsiteX4" fmla="*/ 0 w 6387152"/>
              <a:gd name="connsiteY4" fmla="*/ 3193576 h 6387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7152" h="6387152" extrusionOk="0">
                <a:moveTo>
                  <a:pt x="0" y="3193576"/>
                </a:moveTo>
                <a:cubicBezTo>
                  <a:pt x="409268" y="1480626"/>
                  <a:pt x="1450345" y="211181"/>
                  <a:pt x="3193576" y="0"/>
                </a:cubicBezTo>
                <a:cubicBezTo>
                  <a:pt x="4950723" y="-81899"/>
                  <a:pt x="6608770" y="1285766"/>
                  <a:pt x="6387152" y="3193576"/>
                </a:cubicBezTo>
                <a:cubicBezTo>
                  <a:pt x="6657647" y="5238028"/>
                  <a:pt x="4936435" y="6308855"/>
                  <a:pt x="3193576" y="6387152"/>
                </a:cubicBezTo>
                <a:cubicBezTo>
                  <a:pt x="1103533" y="6524467"/>
                  <a:pt x="91221" y="5117253"/>
                  <a:pt x="0" y="3193576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87876019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1A5993D-8863-4C43-BB11-43EA13422C6F}"/>
              </a:ext>
            </a:extLst>
          </p:cNvPr>
          <p:cNvSpPr/>
          <p:nvPr/>
        </p:nvSpPr>
        <p:spPr>
          <a:xfrm>
            <a:off x="5669551" y="627796"/>
            <a:ext cx="5965158" cy="5994779"/>
          </a:xfrm>
          <a:custGeom>
            <a:avLst/>
            <a:gdLst>
              <a:gd name="connsiteX0" fmla="*/ 0 w 5965158"/>
              <a:gd name="connsiteY0" fmla="*/ 2997390 h 5994779"/>
              <a:gd name="connsiteX1" fmla="*/ 2982579 w 5965158"/>
              <a:gd name="connsiteY1" fmla="*/ 0 h 5994779"/>
              <a:gd name="connsiteX2" fmla="*/ 5965158 w 5965158"/>
              <a:gd name="connsiteY2" fmla="*/ 2997390 h 5994779"/>
              <a:gd name="connsiteX3" fmla="*/ 2982579 w 5965158"/>
              <a:gd name="connsiteY3" fmla="*/ 5994780 h 5994779"/>
              <a:gd name="connsiteX4" fmla="*/ 0 w 5965158"/>
              <a:gd name="connsiteY4" fmla="*/ 2997390 h 5994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65158" h="5994779" extrusionOk="0">
                <a:moveTo>
                  <a:pt x="0" y="2997390"/>
                </a:moveTo>
                <a:cubicBezTo>
                  <a:pt x="374093" y="1388422"/>
                  <a:pt x="1359341" y="246799"/>
                  <a:pt x="2982579" y="0"/>
                </a:cubicBezTo>
                <a:cubicBezTo>
                  <a:pt x="4616530" y="-164411"/>
                  <a:pt x="6170874" y="1208266"/>
                  <a:pt x="5965158" y="2997390"/>
                </a:cubicBezTo>
                <a:cubicBezTo>
                  <a:pt x="6136409" y="4830508"/>
                  <a:pt x="4546937" y="5684369"/>
                  <a:pt x="2982579" y="5994780"/>
                </a:cubicBezTo>
                <a:cubicBezTo>
                  <a:pt x="1003458" y="6134456"/>
                  <a:pt x="87069" y="4805440"/>
                  <a:pt x="0" y="2997390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87876019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E8BF95-29AB-4510-B418-C3A514AF3617}"/>
              </a:ext>
            </a:extLst>
          </p:cNvPr>
          <p:cNvSpPr/>
          <p:nvPr/>
        </p:nvSpPr>
        <p:spPr>
          <a:xfrm>
            <a:off x="0" y="1659835"/>
            <a:ext cx="11150221" cy="35383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EFF207-9BF9-4B40-9B67-6632E59CF946}"/>
              </a:ext>
            </a:extLst>
          </p:cNvPr>
          <p:cNvSpPr txBox="1"/>
          <p:nvPr/>
        </p:nvSpPr>
        <p:spPr>
          <a:xfrm>
            <a:off x="292426" y="1958297"/>
            <a:ext cx="64942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Objetivos da empresa.</a:t>
            </a:r>
          </a:p>
          <a:p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EBEBEB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Controle de temperatura.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EBEBEB"/>
              </a:solidFill>
              <a:latin typeface="Felix Titling" panose="04060505060202020A04" pitchFamily="82" charset="0"/>
              <a:ea typeface="MS Mincho" panose="020B0400000000000000" pitchFamily="49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ea typeface="MS Mincho" panose="020B0400000000000000" pitchFamily="49" charset="-128"/>
              </a:rPr>
              <a:t> Peixes.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ea typeface="MS Mincho" panose="020B0400000000000000" pitchFamily="49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ea typeface="MS Mincho" panose="020B0400000000000000" pitchFamily="49" charset="-128"/>
              </a:rPr>
              <a:t> Sensores.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ea typeface="MS Mincho" panose="020B0400000000000000" pitchFamily="49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ea typeface="MS Mincho" panose="020B0400000000000000" pitchFamily="49" charset="-128"/>
            </a:endParaRPr>
          </a:p>
        </p:txBody>
      </p:sp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96921D37-FFF6-4B4B-AC70-D2250BB9B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357" y="4783662"/>
            <a:ext cx="421994" cy="41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1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9" grpId="0" animBg="1"/>
      <p:bldP spid="8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EF17DC2-B23E-4447-A413-A654051E039A}"/>
              </a:ext>
            </a:extLst>
          </p:cNvPr>
          <p:cNvSpPr/>
          <p:nvPr/>
        </p:nvSpPr>
        <p:spPr>
          <a:xfrm>
            <a:off x="-1" y="0"/>
            <a:ext cx="12192001" cy="1321416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AD3478-E7C3-4506-A2E4-5E83AA92930E}"/>
              </a:ext>
            </a:extLst>
          </p:cNvPr>
          <p:cNvSpPr txBox="1"/>
          <p:nvPr/>
        </p:nvSpPr>
        <p:spPr>
          <a:xfrm>
            <a:off x="636103" y="337542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Hld</a:t>
            </a:r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E7805DED-9416-4E2F-A9E2-80234E3AF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898" y="196738"/>
            <a:ext cx="527310" cy="51795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B6494D76-F17E-4A49-94A8-945A1FD96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35" y="1796245"/>
            <a:ext cx="11938127" cy="416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766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EF17DC2-B23E-4447-A413-A654051E039A}"/>
              </a:ext>
            </a:extLst>
          </p:cNvPr>
          <p:cNvSpPr/>
          <p:nvPr/>
        </p:nvSpPr>
        <p:spPr>
          <a:xfrm>
            <a:off x="-1" y="0"/>
            <a:ext cx="12192001" cy="1171575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AD3478-E7C3-4506-A2E4-5E83AA92930E}"/>
              </a:ext>
            </a:extLst>
          </p:cNvPr>
          <p:cNvSpPr txBox="1"/>
          <p:nvPr/>
        </p:nvSpPr>
        <p:spPr>
          <a:xfrm>
            <a:off x="569842" y="262621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lld</a:t>
            </a:r>
          </a:p>
        </p:txBody>
      </p:sp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8E497CD5-AF48-4D10-BF8D-3D1A43441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896" y="153048"/>
            <a:ext cx="516833" cy="50765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E27461E-F39C-47CB-B7C2-FEBC2B47A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568" y="1171573"/>
            <a:ext cx="10195808" cy="559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334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5BC36D66-06D9-40DB-9DDA-1307B9C91375}"/>
              </a:ext>
            </a:extLst>
          </p:cNvPr>
          <p:cNvSpPr/>
          <p:nvPr/>
        </p:nvSpPr>
        <p:spPr>
          <a:xfrm>
            <a:off x="0" y="1232452"/>
            <a:ext cx="12192001" cy="5625548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701CE4F-65F5-4725-A71F-0FDEC21AF857}"/>
              </a:ext>
            </a:extLst>
          </p:cNvPr>
          <p:cNvSpPr/>
          <p:nvPr/>
        </p:nvSpPr>
        <p:spPr>
          <a:xfrm rot="18718225">
            <a:off x="1788249" y="3951864"/>
            <a:ext cx="11150221" cy="1867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54C8F8B-857F-4F7D-BED8-545B600B8DC2}"/>
              </a:ext>
            </a:extLst>
          </p:cNvPr>
          <p:cNvSpPr/>
          <p:nvPr/>
        </p:nvSpPr>
        <p:spPr>
          <a:xfrm rot="18718225">
            <a:off x="812438" y="2501348"/>
            <a:ext cx="11150221" cy="18553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824799F0-F420-473E-8AB1-F1D201763A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6" t="12236" r="7069" b="13282"/>
          <a:stretch/>
        </p:blipFill>
        <p:spPr>
          <a:xfrm>
            <a:off x="1928191" y="2037522"/>
            <a:ext cx="8335617" cy="379012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2713D3A-DC76-494C-9595-821F4272E70C}"/>
              </a:ext>
            </a:extLst>
          </p:cNvPr>
          <p:cNvSpPr txBox="1"/>
          <p:nvPr/>
        </p:nvSpPr>
        <p:spPr>
          <a:xfrm>
            <a:off x="596347" y="413699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Sprint Backlog</a:t>
            </a:r>
          </a:p>
        </p:txBody>
      </p:sp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8100C10F-E9B1-4C5A-BF74-DC6DEACCE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2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815619D-E61A-42F1-A9DF-404376971123}"/>
              </a:ext>
            </a:extLst>
          </p:cNvPr>
          <p:cNvSpPr/>
          <p:nvPr/>
        </p:nvSpPr>
        <p:spPr>
          <a:xfrm>
            <a:off x="0" y="0"/>
            <a:ext cx="12192000" cy="1443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22813C0-711E-4F44-9E55-E9E9D62DEA94}"/>
              </a:ext>
            </a:extLst>
          </p:cNvPr>
          <p:cNvSpPr txBox="1"/>
          <p:nvPr/>
        </p:nvSpPr>
        <p:spPr>
          <a:xfrm>
            <a:off x="-126042" y="182325"/>
            <a:ext cx="615332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latin typeface="Felix Titling" panose="04060505060202020A04" pitchFamily="82" charset="0"/>
              </a:rPr>
              <a:t>Site Institucional, Dashboard</a:t>
            </a:r>
            <a:r>
              <a:rPr lang="pt-BR" sz="3200" dirty="0"/>
              <a:t>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763A5A7-9ADF-47A8-AC3B-40B5C33EE44E}"/>
              </a:ext>
            </a:extLst>
          </p:cNvPr>
          <p:cNvSpPr/>
          <p:nvPr/>
        </p:nvSpPr>
        <p:spPr>
          <a:xfrm rot="18718225">
            <a:off x="812438" y="2501348"/>
            <a:ext cx="11150221" cy="18553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EAF72AF-8C05-4394-986A-2EB8B7AD3AE5}"/>
              </a:ext>
            </a:extLst>
          </p:cNvPr>
          <p:cNvSpPr/>
          <p:nvPr/>
        </p:nvSpPr>
        <p:spPr>
          <a:xfrm rot="18718225">
            <a:off x="1788249" y="3951864"/>
            <a:ext cx="11150221" cy="1867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Picture 4" descr="Ver a imagem de origem">
            <a:extLst>
              <a:ext uri="{FF2B5EF4-FFF2-40B4-BE49-F238E27FC236}">
                <a16:creationId xmlns:a16="http://schemas.microsoft.com/office/drawing/2014/main" id="{64BBFD3D-2A54-44F5-B4E9-B0BD4F0A8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284" y="2347177"/>
            <a:ext cx="4056528" cy="405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m 17" descr="Logotipo&#10;&#10;Descrição gerada automaticamente">
            <a:extLst>
              <a:ext uri="{FF2B5EF4-FFF2-40B4-BE49-F238E27FC236}">
                <a16:creationId xmlns:a16="http://schemas.microsoft.com/office/drawing/2014/main" id="{E2916332-B7D7-4750-A16C-EE28D8C70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pic>
        <p:nvPicPr>
          <p:cNvPr id="12" name="Picture 6" descr="Ver a imagem de origem">
            <a:extLst>
              <a:ext uri="{FF2B5EF4-FFF2-40B4-BE49-F238E27FC236}">
                <a16:creationId xmlns:a16="http://schemas.microsoft.com/office/drawing/2014/main" id="{49823CB3-F9EC-4DE8-9C6F-912843AC8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16419">
            <a:off x="3290784" y="3508717"/>
            <a:ext cx="1343324" cy="160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718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2" name="Picture 4" descr="Ver a imagem de origem">
            <a:extLst>
              <a:ext uri="{FF2B5EF4-FFF2-40B4-BE49-F238E27FC236}">
                <a16:creationId xmlns:a16="http://schemas.microsoft.com/office/drawing/2014/main" id="{9AD4A3B6-AE77-42D3-839D-0463BD623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095" y="1663700"/>
            <a:ext cx="3975100" cy="397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F0F11FA-7CAC-432B-A2A2-A4547E75F04E}"/>
              </a:ext>
            </a:extLst>
          </p:cNvPr>
          <p:cNvSpPr txBox="1"/>
          <p:nvPr/>
        </p:nvSpPr>
        <p:spPr>
          <a:xfrm>
            <a:off x="3451697" y="225454"/>
            <a:ext cx="51839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Felix Titling" panose="04060505060202020A04" pitchFamily="82" charset="0"/>
              </a:rPr>
              <a:t>Cadastro e Login</a:t>
            </a:r>
          </a:p>
        </p:txBody>
      </p:sp>
      <p:pic>
        <p:nvPicPr>
          <p:cNvPr id="14" name="Imagem 13" descr="Logotipo&#10;&#10;Descrição gerada automaticamente">
            <a:extLst>
              <a:ext uri="{FF2B5EF4-FFF2-40B4-BE49-F238E27FC236}">
                <a16:creationId xmlns:a16="http://schemas.microsoft.com/office/drawing/2014/main" id="{A5DE5B40-4485-4BA8-A33F-891681DD4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pic>
        <p:nvPicPr>
          <p:cNvPr id="2054" name="Picture 6" descr="Ver a imagem de origem">
            <a:extLst>
              <a:ext uri="{FF2B5EF4-FFF2-40B4-BE49-F238E27FC236}">
                <a16:creationId xmlns:a16="http://schemas.microsoft.com/office/drawing/2014/main" id="{0598E04A-4260-4323-9D23-4934CCA90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099" y="1562100"/>
            <a:ext cx="407670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3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67 0.00555 L 0.02539 0.0456 C 0.03932 0.05463 0.06029 0.05949 0.08229 0.05949 C 0.10729 0.05949 0.12734 0.05463 0.14127 0.0456 L 0.20833 0.00555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513A972-1CA3-488C-A0CE-57DBD6094911}"/>
              </a:ext>
            </a:extLst>
          </p:cNvPr>
          <p:cNvSpPr txBox="1"/>
          <p:nvPr/>
        </p:nvSpPr>
        <p:spPr>
          <a:xfrm>
            <a:off x="559416" y="1370974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Ver a imagem de origem">
            <a:extLst>
              <a:ext uri="{FF2B5EF4-FFF2-40B4-BE49-F238E27FC236}">
                <a16:creationId xmlns:a16="http://schemas.microsoft.com/office/drawing/2014/main" id="{0E56173A-9B53-46A7-9945-47CBDF00F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82135" y="2942992"/>
            <a:ext cx="3942456" cy="315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D1F697F4-51A4-47F8-AA5A-624A3DAE20E6}"/>
              </a:ext>
            </a:extLst>
          </p:cNvPr>
          <p:cNvSpPr txBox="1"/>
          <p:nvPr/>
        </p:nvSpPr>
        <p:spPr>
          <a:xfrm>
            <a:off x="546351" y="485094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3A21A24A-018B-4CD4-9E40-B63FAB08C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D8BCC5F-03BD-4226-916D-7D7E98F75256}"/>
              </a:ext>
            </a:extLst>
          </p:cNvPr>
          <p:cNvSpPr/>
          <p:nvPr/>
        </p:nvSpPr>
        <p:spPr>
          <a:xfrm>
            <a:off x="1544722" y="817628"/>
            <a:ext cx="9102556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FFFFFF"/>
                </a:solidFill>
                <a:latin typeface="Felix Titling" panose="04060505060202020A04" pitchFamily="82" charset="0"/>
                <a:ea typeface="+mj-ea"/>
                <a:cs typeface="+mj-cs"/>
              </a:rPr>
              <a:t>Tabelas/ Modelo de dados </a:t>
            </a:r>
            <a:r>
              <a:rPr lang="en-US" sz="3600" dirty="0" err="1">
                <a:solidFill>
                  <a:srgbClr val="FFFFFF"/>
                </a:solidFill>
                <a:latin typeface="Felix Titling" panose="04060505060202020A04" pitchFamily="82" charset="0"/>
                <a:ea typeface="+mj-ea"/>
                <a:cs typeface="+mj-cs"/>
              </a:rPr>
              <a:t>Lógicos</a:t>
            </a:r>
            <a:endParaRPr lang="en-US" sz="3600" dirty="0">
              <a:solidFill>
                <a:srgbClr val="FFFFFF"/>
              </a:solidFill>
              <a:latin typeface="Felix Titling" panose="04060505060202020A04" pitchFamily="82" charset="0"/>
              <a:ea typeface="+mj-ea"/>
              <a:cs typeface="+mj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B4C0EF8-F325-420E-ADAB-72BB9D095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741" y="2308403"/>
            <a:ext cx="5607494" cy="429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7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5EBDF9D-A97F-4486-9FBC-8007AFAA4281}"/>
              </a:ext>
            </a:extLst>
          </p:cNvPr>
          <p:cNvSpPr/>
          <p:nvPr/>
        </p:nvSpPr>
        <p:spPr>
          <a:xfrm>
            <a:off x="0" y="0"/>
            <a:ext cx="12192000" cy="1497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40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9AA03E8-EC16-4E4F-BBF5-975F52742F75}"/>
              </a:ext>
            </a:extLst>
          </p:cNvPr>
          <p:cNvSpPr/>
          <p:nvPr/>
        </p:nvSpPr>
        <p:spPr>
          <a:xfrm rot="18718225">
            <a:off x="812438" y="2501348"/>
            <a:ext cx="11150221" cy="18553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E2D41EC-0CED-4F06-B62A-4BBA03BA0C64}"/>
              </a:ext>
            </a:extLst>
          </p:cNvPr>
          <p:cNvSpPr/>
          <p:nvPr/>
        </p:nvSpPr>
        <p:spPr>
          <a:xfrm rot="18718225">
            <a:off x="1788249" y="3951864"/>
            <a:ext cx="11150221" cy="1867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Picture 2" descr="Ver a imagem de origem">
            <a:extLst>
              <a:ext uri="{FF2B5EF4-FFF2-40B4-BE49-F238E27FC236}">
                <a16:creationId xmlns:a16="http://schemas.microsoft.com/office/drawing/2014/main" id="{F144B7D9-B372-4C83-BE87-CA584C3B4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801" y="2140581"/>
            <a:ext cx="1347899" cy="3130603"/>
          </a:xfrm>
          <a:prstGeom prst="rect">
            <a:avLst/>
          </a:prstGeom>
          <a:noFill/>
          <a:effectLst>
            <a:glow rad="38100">
              <a:schemeClr val="bg1"/>
            </a:glow>
            <a:outerShdw dir="5400000" sx="113000" sy="113000" algn="ctr" rotWithShape="0">
              <a:schemeClr val="accent1">
                <a:lumMod val="40000"/>
                <a:lumOff val="60000"/>
              </a:schemeClr>
            </a:outerShdw>
            <a:reflection endPos="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D174834-AA07-48C1-901F-F1CC3F5E60C7}"/>
              </a:ext>
            </a:extLst>
          </p:cNvPr>
          <p:cNvSpPr txBox="1"/>
          <p:nvPr/>
        </p:nvSpPr>
        <p:spPr>
          <a:xfrm>
            <a:off x="407013" y="379030"/>
            <a:ext cx="6234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/>
              <a:t>Simulador do Sensor</a:t>
            </a:r>
          </a:p>
        </p:txBody>
      </p:sp>
      <p:pic>
        <p:nvPicPr>
          <p:cNvPr id="11" name="Gráfico 10" descr="Curva do taco de hóquei">
            <a:extLst>
              <a:ext uri="{FF2B5EF4-FFF2-40B4-BE49-F238E27FC236}">
                <a16:creationId xmlns:a16="http://schemas.microsoft.com/office/drawing/2014/main" id="{6E82392F-8D0A-42F1-80A3-346D92EC3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82628" y="2427451"/>
            <a:ext cx="2993927" cy="2993927"/>
          </a:xfrm>
          <a:prstGeom prst="rect">
            <a:avLst/>
          </a:prstGeom>
        </p:spPr>
      </p:pic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E315E259-D257-46B2-8770-0179277D27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6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55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Felix Titling</vt:lpstr>
      <vt:lpstr>Gill Sans Nova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EDUARDO DE CARVALHO NICODEMOS</dc:creator>
  <cp:lastModifiedBy>Nicholas Forte</cp:lastModifiedBy>
  <cp:revision>4</cp:revision>
  <dcterms:created xsi:type="dcterms:W3CDTF">2020-10-27T16:50:12Z</dcterms:created>
  <dcterms:modified xsi:type="dcterms:W3CDTF">2020-10-28T00:28:38Z</dcterms:modified>
</cp:coreProperties>
</file>