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76" r:id="rId6"/>
    <p:sldId id="27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BA97E44A-FF69-4D6A-A749-156F32389321}"/>
    <pc:docChg chg="undo custSel modSld">
      <pc:chgData name="Nicholas Forte" userId="831f5f1da6d5c7f7" providerId="LiveId" clId="{BA97E44A-FF69-4D6A-A749-156F32389321}" dt="2020-10-28T00:26:18.666" v="112" actId="1076"/>
      <pc:docMkLst>
        <pc:docMk/>
      </pc:docMkLst>
      <pc:sldChg chg="modSp mod">
        <pc:chgData name="Nicholas Forte" userId="831f5f1da6d5c7f7" providerId="LiveId" clId="{BA97E44A-FF69-4D6A-A749-156F32389321}" dt="2020-10-28T00:26:18.666" v="112" actId="1076"/>
        <pc:sldMkLst>
          <pc:docMk/>
          <pc:sldMk cId="1062914862" sldId="278"/>
        </pc:sldMkLst>
        <pc:spChg chg="mod">
          <ac:chgData name="Nicholas Forte" userId="831f5f1da6d5c7f7" providerId="LiveId" clId="{BA97E44A-FF69-4D6A-A749-156F32389321}" dt="2020-10-28T00:26:01.069" v="107" actId="1076"/>
          <ac:spMkLst>
            <pc:docMk/>
            <pc:sldMk cId="1062914862" sldId="278"/>
            <ac:spMk id="10" creationId="{98D4B05B-915C-4CB0-BE9B-F5C642107921}"/>
          </ac:spMkLst>
        </pc:spChg>
        <pc:spChg chg="mod">
          <ac:chgData name="Nicholas Forte" userId="831f5f1da6d5c7f7" providerId="LiveId" clId="{BA97E44A-FF69-4D6A-A749-156F32389321}" dt="2020-10-28T00:26:18.666" v="112" actId="1076"/>
          <ac:spMkLst>
            <pc:docMk/>
            <pc:sldMk cId="1062914862" sldId="278"/>
            <ac:spMk id="26" creationId="{A27EF95B-2AEE-4682-B8D0-AF2C76BD6A7C}"/>
          </ac:spMkLst>
        </pc:spChg>
        <pc:picChg chg="mod">
          <ac:chgData name="Nicholas Forte" userId="831f5f1da6d5c7f7" providerId="LiveId" clId="{BA97E44A-FF69-4D6A-A749-156F32389321}" dt="2020-10-28T00:20:21.125" v="5" actId="1076"/>
          <ac:picMkLst>
            <pc:docMk/>
            <pc:sldMk cId="1062914862" sldId="278"/>
            <ac:picMk id="3" creationId="{4E8F4C95-2A4B-4E98-8E60-E76AEBFDF98B}"/>
          </ac:picMkLst>
        </pc:picChg>
        <pc:picChg chg="mod">
          <ac:chgData name="Nicholas Forte" userId="831f5f1da6d5c7f7" providerId="LiveId" clId="{BA97E44A-FF69-4D6A-A749-156F32389321}" dt="2020-10-28T00:25:57.716" v="105" actId="1076"/>
          <ac:picMkLst>
            <pc:docMk/>
            <pc:sldMk cId="1062914862" sldId="278"/>
            <ac:picMk id="51" creationId="{67D1E393-7ACD-4664-A0DF-9D2C668C30BC}"/>
          </ac:picMkLst>
        </pc:picChg>
        <pc:picChg chg="mod">
          <ac:chgData name="Nicholas Forte" userId="831f5f1da6d5c7f7" providerId="LiveId" clId="{BA97E44A-FF69-4D6A-A749-156F32389321}" dt="2020-10-28T00:25:24.606" v="98" actId="1076"/>
          <ac:picMkLst>
            <pc:docMk/>
            <pc:sldMk cId="1062914862" sldId="278"/>
            <ac:picMk id="70" creationId="{3CF31B95-F108-4349-BA98-BD0A234DC320}"/>
          </ac:picMkLst>
        </pc:picChg>
      </pc:sldChg>
    </pc:docChg>
  </pc:docChgLst>
  <pc:docChgLst>
    <pc:chgData name="Bruna Brito" userId="b6e662cc8815d3ee" providerId="LiveId" clId="{72B8F01D-C141-404C-B204-6B257EE35121}"/>
    <pc:docChg chg="modSld">
      <pc:chgData name="Bruna Brito" userId="b6e662cc8815d3ee" providerId="LiveId" clId="{72B8F01D-C141-404C-B204-6B257EE35121}" dt="2020-10-29T11:59:53.153" v="15" actId="20577"/>
      <pc:docMkLst>
        <pc:docMk/>
      </pc:docMkLst>
      <pc:sldChg chg="modSp mod">
        <pc:chgData name="Bruna Brito" userId="b6e662cc8815d3ee" providerId="LiveId" clId="{72B8F01D-C141-404C-B204-6B257EE35121}" dt="2020-10-29T11:59:53.153" v="15" actId="20577"/>
        <pc:sldMkLst>
          <pc:docMk/>
          <pc:sldMk cId="1062914862" sldId="278"/>
        </pc:sldMkLst>
        <pc:spChg chg="mod">
          <ac:chgData name="Bruna Brito" userId="b6e662cc8815d3ee" providerId="LiveId" clId="{72B8F01D-C141-404C-B204-6B257EE35121}" dt="2020-10-29T11:59:53.153" v="15" actId="20577"/>
          <ac:spMkLst>
            <pc:docMk/>
            <pc:sldMk cId="1062914862" sldId="278"/>
            <ac:spMk id="92" creationId="{B941DB2C-D8F4-469E-885E-0FC9112B2C22}"/>
          </ac:spMkLst>
        </pc:spChg>
      </pc:sldChg>
    </pc:docChg>
  </pc:docChgLst>
  <pc:docChgLst>
    <pc:chgData name="Nicholas Forte" userId="831f5f1da6d5c7f7" providerId="LiveId" clId="{6D595190-088A-4964-8626-DDED55805BB4}"/>
    <pc:docChg chg="undo redo custSel modSld">
      <pc:chgData name="Nicholas Forte" userId="831f5f1da6d5c7f7" providerId="LiveId" clId="{6D595190-088A-4964-8626-DDED55805BB4}" dt="2020-10-21T19:06:49.638" v="499" actId="1076"/>
      <pc:docMkLst>
        <pc:docMk/>
      </pc:docMkLst>
      <pc:sldChg chg="addSp delSp modSp mod">
        <pc:chgData name="Nicholas Forte" userId="831f5f1da6d5c7f7" providerId="LiveId" clId="{6D595190-088A-4964-8626-DDED55805BB4}" dt="2020-10-21T19:06:49.638" v="499" actId="1076"/>
        <pc:sldMkLst>
          <pc:docMk/>
          <pc:sldMk cId="1062914862" sldId="278"/>
        </pc:sldMkLst>
        <pc:spChg chg="mod">
          <ac:chgData name="Nicholas Forte" userId="831f5f1da6d5c7f7" providerId="LiveId" clId="{6D595190-088A-4964-8626-DDED55805BB4}" dt="2020-10-21T18:45:04.741" v="235" actId="1076"/>
          <ac:spMkLst>
            <pc:docMk/>
            <pc:sldMk cId="1062914862" sldId="278"/>
            <ac:spMk id="4" creationId="{4F62CB9B-5FD9-46C6-8048-4F0F64C8F073}"/>
          </ac:spMkLst>
        </pc:spChg>
        <pc:spChg chg="mod">
          <ac:chgData name="Nicholas Forte" userId="831f5f1da6d5c7f7" providerId="LiveId" clId="{6D595190-088A-4964-8626-DDED55805BB4}" dt="2020-10-21T18:54:26.290" v="336" actId="1076"/>
          <ac:spMkLst>
            <pc:docMk/>
            <pc:sldMk cId="1062914862" sldId="278"/>
            <ac:spMk id="5" creationId="{482DF699-6BEB-4728-B55B-044B493FF6B5}"/>
          </ac:spMkLst>
        </pc:spChg>
        <pc:spChg chg="add mod">
          <ac:chgData name="Nicholas Forte" userId="831f5f1da6d5c7f7" providerId="LiveId" clId="{6D595190-088A-4964-8626-DDED55805BB4}" dt="2020-10-21T18:06:27.316" v="29" actId="1076"/>
          <ac:spMkLst>
            <pc:docMk/>
            <pc:sldMk cId="1062914862" sldId="278"/>
            <ac:spMk id="8" creationId="{CF62A685-2C95-48CA-A378-3981BB030814}"/>
          </ac:spMkLst>
        </pc:spChg>
        <pc:spChg chg="mod">
          <ac:chgData name="Nicholas Forte" userId="831f5f1da6d5c7f7" providerId="LiveId" clId="{6D595190-088A-4964-8626-DDED55805BB4}" dt="2020-10-21T18:52:59.427" v="316" actId="1076"/>
          <ac:spMkLst>
            <pc:docMk/>
            <pc:sldMk cId="1062914862" sldId="278"/>
            <ac:spMk id="13" creationId="{A209017A-B5F6-44BF-BB58-7F2BCEEC9153}"/>
          </ac:spMkLst>
        </pc:spChg>
        <pc:spChg chg="add del mod">
          <ac:chgData name="Nicholas Forte" userId="831f5f1da6d5c7f7" providerId="LiveId" clId="{6D595190-088A-4964-8626-DDED55805BB4}" dt="2020-10-21T18:07:19.941" v="39" actId="478"/>
          <ac:spMkLst>
            <pc:docMk/>
            <pc:sldMk cId="1062914862" sldId="278"/>
            <ac:spMk id="15" creationId="{28A0DD6A-AFEE-48F8-9C82-DEA23F625AFE}"/>
          </ac:spMkLst>
        </pc:spChg>
        <pc:spChg chg="add mod">
          <ac:chgData name="Nicholas Forte" userId="831f5f1da6d5c7f7" providerId="LiveId" clId="{6D595190-088A-4964-8626-DDED55805BB4}" dt="2020-10-21T18:09:28.093" v="67" actId="1076"/>
          <ac:spMkLst>
            <pc:docMk/>
            <pc:sldMk cId="1062914862" sldId="278"/>
            <ac:spMk id="22" creationId="{69EF04A8-547A-4587-AEE5-01B6990B65B6}"/>
          </ac:spMkLst>
        </pc:spChg>
        <pc:spChg chg="mod">
          <ac:chgData name="Nicholas Forte" userId="831f5f1da6d5c7f7" providerId="LiveId" clId="{6D595190-088A-4964-8626-DDED55805BB4}" dt="2020-10-21T19:04:40.272" v="459" actId="14100"/>
          <ac:spMkLst>
            <pc:docMk/>
            <pc:sldMk cId="1062914862" sldId="278"/>
            <ac:spMk id="23" creationId="{FB9B7D90-CB5C-427C-A80E-C741D2799165}"/>
          </ac:spMkLst>
        </pc:spChg>
        <pc:spChg chg="mod">
          <ac:chgData name="Nicholas Forte" userId="831f5f1da6d5c7f7" providerId="LiveId" clId="{6D595190-088A-4964-8626-DDED55805BB4}" dt="2020-10-21T18:08:54.157" v="42" actId="1076"/>
          <ac:spMkLst>
            <pc:docMk/>
            <pc:sldMk cId="1062914862" sldId="278"/>
            <ac:spMk id="34" creationId="{973687FD-AB30-4EC3-BD09-E5F7CE80F460}"/>
          </ac:spMkLst>
        </pc:spChg>
        <pc:spChg chg="mod">
          <ac:chgData name="Nicholas Forte" userId="831f5f1da6d5c7f7" providerId="LiveId" clId="{6D595190-088A-4964-8626-DDED55805BB4}" dt="2020-10-21T19:04:37.320" v="458" actId="14100"/>
          <ac:spMkLst>
            <pc:docMk/>
            <pc:sldMk cId="1062914862" sldId="278"/>
            <ac:spMk id="36" creationId="{C1E587F3-5F46-4207-9937-AADD8F22DC60}"/>
          </ac:spMkLst>
        </pc:spChg>
        <pc:spChg chg="add del mod">
          <ac:chgData name="Nicholas Forte" userId="831f5f1da6d5c7f7" providerId="LiveId" clId="{6D595190-088A-4964-8626-DDED55805BB4}" dt="2020-10-21T18:35:42.151" v="176" actId="478"/>
          <ac:spMkLst>
            <pc:docMk/>
            <pc:sldMk cId="1062914862" sldId="278"/>
            <ac:spMk id="39" creationId="{0C17F63F-4207-4D6A-97DD-04DC06DF26D4}"/>
          </ac:spMkLst>
        </pc:spChg>
        <pc:spChg chg="del mod">
          <ac:chgData name="Nicholas Forte" userId="831f5f1da6d5c7f7" providerId="LiveId" clId="{6D595190-088A-4964-8626-DDED55805BB4}" dt="2020-10-21T19:04:09.496" v="452" actId="478"/>
          <ac:spMkLst>
            <pc:docMk/>
            <pc:sldMk cId="1062914862" sldId="278"/>
            <ac:spMk id="74" creationId="{A861AF3A-F2C3-4F8A-8FE8-2F92CC920A17}"/>
          </ac:spMkLst>
        </pc:spChg>
        <pc:spChg chg="add mod">
          <ac:chgData name="Nicholas Forte" userId="831f5f1da6d5c7f7" providerId="LiveId" clId="{6D595190-088A-4964-8626-DDED55805BB4}" dt="2020-10-21T19:02:21.408" v="405" actId="1076"/>
          <ac:spMkLst>
            <pc:docMk/>
            <pc:sldMk cId="1062914862" sldId="278"/>
            <ac:spMk id="92" creationId="{B941DB2C-D8F4-469E-885E-0FC9112B2C22}"/>
          </ac:spMkLst>
        </pc:spChg>
        <pc:spChg chg="add mod">
          <ac:chgData name="Nicholas Forte" userId="831f5f1da6d5c7f7" providerId="LiveId" clId="{6D595190-088A-4964-8626-DDED55805BB4}" dt="2020-10-21T19:03:53.073" v="448" actId="1076"/>
          <ac:spMkLst>
            <pc:docMk/>
            <pc:sldMk cId="1062914862" sldId="278"/>
            <ac:spMk id="94" creationId="{42730D1C-DFE3-4961-9165-D0EC7BA6E0DE}"/>
          </ac:spMkLst>
        </pc:spChg>
        <pc:spChg chg="add mod">
          <ac:chgData name="Nicholas Forte" userId="831f5f1da6d5c7f7" providerId="LiveId" clId="{6D595190-088A-4964-8626-DDED55805BB4}" dt="2020-10-21T19:00:44.745" v="378" actId="1076"/>
          <ac:spMkLst>
            <pc:docMk/>
            <pc:sldMk cId="1062914862" sldId="278"/>
            <ac:spMk id="118" creationId="{FE175156-5E59-4CA6-9087-A4BDDB73B3D3}"/>
          </ac:spMkLst>
        </pc:spChg>
        <pc:spChg chg="add mod">
          <ac:chgData name="Nicholas Forte" userId="831f5f1da6d5c7f7" providerId="LiveId" clId="{6D595190-088A-4964-8626-DDED55805BB4}" dt="2020-10-21T19:03:23.240" v="443" actId="1076"/>
          <ac:spMkLst>
            <pc:docMk/>
            <pc:sldMk cId="1062914862" sldId="278"/>
            <ac:spMk id="123" creationId="{5C22EC7C-F05A-4B39-8ACA-9F89977D4028}"/>
          </ac:spMkLst>
        </pc:spChg>
        <pc:spChg chg="add mod">
          <ac:chgData name="Nicholas Forte" userId="831f5f1da6d5c7f7" providerId="LiveId" clId="{6D595190-088A-4964-8626-DDED55805BB4}" dt="2020-10-21T19:03:19.841" v="442" actId="1076"/>
          <ac:spMkLst>
            <pc:docMk/>
            <pc:sldMk cId="1062914862" sldId="278"/>
            <ac:spMk id="125" creationId="{FAAB1FD8-120F-4A52-80D0-993C32004C62}"/>
          </ac:spMkLst>
        </pc:spChg>
        <pc:spChg chg="add mod">
          <ac:chgData name="Nicholas Forte" userId="831f5f1da6d5c7f7" providerId="LiveId" clId="{6D595190-088A-4964-8626-DDED55805BB4}" dt="2020-10-21T19:06:35.408" v="497" actId="20577"/>
          <ac:spMkLst>
            <pc:docMk/>
            <pc:sldMk cId="1062914862" sldId="278"/>
            <ac:spMk id="127" creationId="{08A28F75-A997-4259-AA34-9CFED7713714}"/>
          </ac:spMkLst>
        </pc:spChg>
        <pc:spChg chg="add del">
          <ac:chgData name="Nicholas Forte" userId="831f5f1da6d5c7f7" providerId="LiveId" clId="{6D595190-088A-4964-8626-DDED55805BB4}" dt="2020-10-21T19:05:17.425" v="462" actId="478"/>
          <ac:spMkLst>
            <pc:docMk/>
            <pc:sldMk cId="1062914862" sldId="278"/>
            <ac:spMk id="133" creationId="{4EBA512B-62A4-49B9-8326-C2644C693812}"/>
          </ac:spMkLst>
        </pc:spChg>
        <pc:picChg chg="add del mod">
          <ac:chgData name="Nicholas Forte" userId="831f5f1da6d5c7f7" providerId="LiveId" clId="{6D595190-088A-4964-8626-DDED55805BB4}" dt="2020-10-21T19:04:44.775" v="460" actId="478"/>
          <ac:picMkLst>
            <pc:docMk/>
            <pc:sldMk cId="1062914862" sldId="278"/>
            <ac:picMk id="7" creationId="{CCFF807F-150D-457E-8C8D-F5BCDD759FAB}"/>
          </ac:picMkLst>
        </pc:picChg>
        <pc:picChg chg="mod">
          <ac:chgData name="Nicholas Forte" userId="831f5f1da6d5c7f7" providerId="LiveId" clId="{6D595190-088A-4964-8626-DDED55805BB4}" dt="2020-10-21T19:05:55.558" v="471" actId="1076"/>
          <ac:picMkLst>
            <pc:docMk/>
            <pc:sldMk cId="1062914862" sldId="278"/>
            <ac:picMk id="12" creationId="{F53F3E8B-9E73-4853-A539-5F262846759F}"/>
          </ac:picMkLst>
        </pc:picChg>
        <pc:picChg chg="add del mod">
          <ac:chgData name="Nicholas Forte" userId="831f5f1da6d5c7f7" providerId="LiveId" clId="{6D595190-088A-4964-8626-DDED55805BB4}" dt="2020-10-21T18:14:02.518" v="78" actId="22"/>
          <ac:picMkLst>
            <pc:docMk/>
            <pc:sldMk cId="1062914862" sldId="278"/>
            <ac:picMk id="24" creationId="{DCE99BED-DFE4-47F9-A971-EAD980CBD0A1}"/>
          </ac:picMkLst>
        </pc:picChg>
        <pc:picChg chg="add del mod">
          <ac:chgData name="Nicholas Forte" userId="831f5f1da6d5c7f7" providerId="LiveId" clId="{6D595190-088A-4964-8626-DDED55805BB4}" dt="2020-10-21T18:19:04.537" v="101" actId="478"/>
          <ac:picMkLst>
            <pc:docMk/>
            <pc:sldMk cId="1062914862" sldId="278"/>
            <ac:picMk id="25" creationId="{68FA26E7-1379-4A60-8AC6-3D8AB339F3A1}"/>
          </ac:picMkLst>
        </pc:picChg>
        <pc:picChg chg="add mod">
          <ac:chgData name="Nicholas Forte" userId="831f5f1da6d5c7f7" providerId="LiveId" clId="{6D595190-088A-4964-8626-DDED55805BB4}" dt="2020-10-21T19:02:16.215" v="404" actId="1076"/>
          <ac:picMkLst>
            <pc:docMk/>
            <pc:sldMk cId="1062914862" sldId="278"/>
            <ac:picMk id="27" creationId="{F65172A2-5BEE-4656-AC9A-EBC8AFBEED3E}"/>
          </ac:picMkLst>
        </pc:picChg>
        <pc:picChg chg="add mod">
          <ac:chgData name="Nicholas Forte" userId="831f5f1da6d5c7f7" providerId="LiveId" clId="{6D595190-088A-4964-8626-DDED55805BB4}" dt="2020-10-21T19:03:38.640" v="444" actId="1076"/>
          <ac:picMkLst>
            <pc:docMk/>
            <pc:sldMk cId="1062914862" sldId="278"/>
            <ac:picMk id="30" creationId="{8EC21F62-053D-4F9C-AC20-FC7DD653E3AB}"/>
          </ac:picMkLst>
        </pc:picChg>
        <pc:picChg chg="add mod">
          <ac:chgData name="Nicholas Forte" userId="831f5f1da6d5c7f7" providerId="LiveId" clId="{6D595190-088A-4964-8626-DDED55805BB4}" dt="2020-10-21T19:03:57.182" v="449" actId="1076"/>
          <ac:picMkLst>
            <pc:docMk/>
            <pc:sldMk cId="1062914862" sldId="278"/>
            <ac:picMk id="32" creationId="{A352115E-78A9-4D5F-8100-E63DBBB3F24C}"/>
          </ac:picMkLst>
        </pc:picChg>
        <pc:picChg chg="add del mod">
          <ac:chgData name="Nicholas Forte" userId="831f5f1da6d5c7f7" providerId="LiveId" clId="{6D595190-088A-4964-8626-DDED55805BB4}" dt="2020-10-21T18:33:44.070" v="158" actId="478"/>
          <ac:picMkLst>
            <pc:docMk/>
            <pc:sldMk cId="1062914862" sldId="278"/>
            <ac:picMk id="35" creationId="{20290757-9D3C-40FB-86F4-B772D4598CC5}"/>
          </ac:picMkLst>
        </pc:picChg>
        <pc:picChg chg="add del">
          <ac:chgData name="Nicholas Forte" userId="831f5f1da6d5c7f7" providerId="LiveId" clId="{6D595190-088A-4964-8626-DDED55805BB4}" dt="2020-10-21T18:21:50.219" v="130" actId="22"/>
          <ac:picMkLst>
            <pc:docMk/>
            <pc:sldMk cId="1062914862" sldId="278"/>
            <ac:picMk id="38" creationId="{99793BA1-22BD-4EF2-BEA2-B62C64CB7DB4}"/>
          </ac:picMkLst>
        </pc:picChg>
        <pc:picChg chg="add del mod">
          <ac:chgData name="Nicholas Forte" userId="831f5f1da6d5c7f7" providerId="LiveId" clId="{6D595190-088A-4964-8626-DDED55805BB4}" dt="2020-10-21T18:44:26.164" v="227" actId="478"/>
          <ac:picMkLst>
            <pc:docMk/>
            <pc:sldMk cId="1062914862" sldId="278"/>
            <ac:picMk id="41" creationId="{40475663-BE97-4EB1-9684-D2A68F77FD8D}"/>
          </ac:picMkLst>
        </pc:picChg>
        <pc:picChg chg="add mod">
          <ac:chgData name="Nicholas Forte" userId="831f5f1da6d5c7f7" providerId="LiveId" clId="{6D595190-088A-4964-8626-DDED55805BB4}" dt="2020-10-21T19:02:25.246" v="406" actId="1076"/>
          <ac:picMkLst>
            <pc:docMk/>
            <pc:sldMk cId="1062914862" sldId="278"/>
            <ac:picMk id="42" creationId="{89324427-76E9-472B-B0F4-6B60C38016D7}"/>
          </ac:picMkLst>
        </pc:picChg>
        <pc:picChg chg="add mod">
          <ac:chgData name="Nicholas Forte" userId="831f5f1da6d5c7f7" providerId="LiveId" clId="{6D595190-088A-4964-8626-DDED55805BB4}" dt="2020-10-21T18:46:06.978" v="253" actId="1076"/>
          <ac:picMkLst>
            <pc:docMk/>
            <pc:sldMk cId="1062914862" sldId="278"/>
            <ac:picMk id="43" creationId="{DA1AC326-F20D-4679-BAE8-76089561CF0E}"/>
          </ac:picMkLst>
        </pc:picChg>
        <pc:picChg chg="add mod">
          <ac:chgData name="Nicholas Forte" userId="831f5f1da6d5c7f7" providerId="LiveId" clId="{6D595190-088A-4964-8626-DDED55805BB4}" dt="2020-10-21T18:54:09.808" v="334" actId="1076"/>
          <ac:picMkLst>
            <pc:docMk/>
            <pc:sldMk cId="1062914862" sldId="278"/>
            <ac:picMk id="50" creationId="{BE814B44-8576-4E22-9560-521FB34D45EE}"/>
          </ac:picMkLst>
        </pc:picChg>
        <pc:picChg chg="mod">
          <ac:chgData name="Nicholas Forte" userId="831f5f1da6d5c7f7" providerId="LiveId" clId="{6D595190-088A-4964-8626-DDED55805BB4}" dt="2020-10-21T19:05:50.871" v="469" actId="14100"/>
          <ac:picMkLst>
            <pc:docMk/>
            <pc:sldMk cId="1062914862" sldId="278"/>
            <ac:picMk id="51" creationId="{67D1E393-7ACD-4664-A0DF-9D2C668C30BC}"/>
          </ac:picMkLst>
        </pc:picChg>
        <pc:picChg chg="add mod">
          <ac:chgData name="Nicholas Forte" userId="831f5f1da6d5c7f7" providerId="LiveId" clId="{6D595190-088A-4964-8626-DDED55805BB4}" dt="2020-10-21T18:47:13.829" v="262" actId="1076"/>
          <ac:picMkLst>
            <pc:docMk/>
            <pc:sldMk cId="1062914862" sldId="278"/>
            <ac:picMk id="52" creationId="{D2AD0E03-891D-425D-9B1E-0E1A0E5BE0D1}"/>
          </ac:picMkLst>
        </pc:picChg>
        <pc:picChg chg="add mod">
          <ac:chgData name="Nicholas Forte" userId="831f5f1da6d5c7f7" providerId="LiveId" clId="{6D595190-088A-4964-8626-DDED55805BB4}" dt="2020-10-21T18:48:08.482" v="264" actId="1076"/>
          <ac:picMkLst>
            <pc:docMk/>
            <pc:sldMk cId="1062914862" sldId="278"/>
            <ac:picMk id="53" creationId="{EFA343AF-DC54-4589-ABA2-BBA541E12DA5}"/>
          </ac:picMkLst>
        </pc:picChg>
        <pc:picChg chg="mod">
          <ac:chgData name="Nicholas Forte" userId="831f5f1da6d5c7f7" providerId="LiveId" clId="{6D595190-088A-4964-8626-DDED55805BB4}" dt="2020-10-21T19:06:46.110" v="498" actId="1076"/>
          <ac:picMkLst>
            <pc:docMk/>
            <pc:sldMk cId="1062914862" sldId="278"/>
            <ac:picMk id="54" creationId="{B58826A4-1266-4753-90A2-BFE662E95F79}"/>
          </ac:picMkLst>
        </pc:picChg>
        <pc:picChg chg="mod">
          <ac:chgData name="Nicholas Forte" userId="831f5f1da6d5c7f7" providerId="LiveId" clId="{6D595190-088A-4964-8626-DDED55805BB4}" dt="2020-10-21T19:06:49.638" v="499" actId="1076"/>
          <ac:picMkLst>
            <pc:docMk/>
            <pc:sldMk cId="1062914862" sldId="278"/>
            <ac:picMk id="67" creationId="{AC716B62-51A7-4569-AA3A-2DEF316945AC}"/>
          </ac:picMkLst>
        </pc:picChg>
        <pc:picChg chg="add del mod">
          <ac:chgData name="Nicholas Forte" userId="831f5f1da6d5c7f7" providerId="LiveId" clId="{6D595190-088A-4964-8626-DDED55805BB4}" dt="2020-10-21T18:37:13.659" v="192" actId="478"/>
          <ac:picMkLst>
            <pc:docMk/>
            <pc:sldMk cId="1062914862" sldId="278"/>
            <ac:picMk id="75" creationId="{55CA1089-7222-4C3F-8F10-8245C2925803}"/>
          </ac:picMkLst>
        </pc:picChg>
        <pc:picChg chg="add del mod">
          <ac:chgData name="Nicholas Forte" userId="831f5f1da6d5c7f7" providerId="LiveId" clId="{6D595190-088A-4964-8626-DDED55805BB4}" dt="2020-10-21T18:37:12.548" v="190" actId="478"/>
          <ac:picMkLst>
            <pc:docMk/>
            <pc:sldMk cId="1062914862" sldId="278"/>
            <ac:picMk id="76" creationId="{243B5707-2364-497B-882C-E3A7B38ED752}"/>
          </ac:picMkLst>
        </pc:picChg>
        <pc:picChg chg="add del mod">
          <ac:chgData name="Nicholas Forte" userId="831f5f1da6d5c7f7" providerId="LiveId" clId="{6D595190-088A-4964-8626-DDED55805BB4}" dt="2020-10-21T18:37:13.125" v="191" actId="478"/>
          <ac:picMkLst>
            <pc:docMk/>
            <pc:sldMk cId="1062914862" sldId="278"/>
            <ac:picMk id="77" creationId="{77F499BC-D52D-4B89-9C60-3AD4B051E435}"/>
          </ac:picMkLst>
        </pc:picChg>
        <pc:picChg chg="add mod">
          <ac:chgData name="Nicholas Forte" userId="831f5f1da6d5c7f7" providerId="LiveId" clId="{6D595190-088A-4964-8626-DDED55805BB4}" dt="2020-10-21T19:05:46.895" v="468" actId="1076"/>
          <ac:picMkLst>
            <pc:docMk/>
            <pc:sldMk cId="1062914862" sldId="278"/>
            <ac:picMk id="126" creationId="{BCC59C9D-E053-443B-AD21-3C3F486AA8FD}"/>
          </ac:picMkLst>
        </pc:picChg>
        <pc:picChg chg="del mod">
          <ac:chgData name="Nicholas Forte" userId="831f5f1da6d5c7f7" providerId="LiveId" clId="{6D595190-088A-4964-8626-DDED55805BB4}" dt="2020-10-21T18:39:36.991" v="203" actId="21"/>
          <ac:picMkLst>
            <pc:docMk/>
            <pc:sldMk cId="1062914862" sldId="278"/>
            <ac:picMk id="1028" creationId="{AB26BD02-2D83-4DEB-A0D2-96A978FE42D6}"/>
          </ac:picMkLst>
        </pc:picChg>
        <pc:picChg chg="add del mod">
          <ac:chgData name="Nicholas Forte" userId="831f5f1da6d5c7f7" providerId="LiveId" clId="{6D595190-088A-4964-8626-DDED55805BB4}" dt="2020-10-21T18:52:56.913" v="315" actId="1076"/>
          <ac:picMkLst>
            <pc:docMk/>
            <pc:sldMk cId="1062914862" sldId="278"/>
            <ac:picMk id="1032" creationId="{D017606B-BBB8-4203-BF36-3E62A8BBD834}"/>
          </ac:picMkLst>
        </pc:picChg>
        <pc:picChg chg="add del">
          <ac:chgData name="Nicholas Forte" userId="831f5f1da6d5c7f7" providerId="LiveId" clId="{6D595190-088A-4964-8626-DDED55805BB4}" dt="2020-10-21T18:04:37.751" v="6" actId="478"/>
          <ac:picMkLst>
            <pc:docMk/>
            <pc:sldMk cId="1062914862" sldId="278"/>
            <ac:picMk id="1034" creationId="{19D98CB1-FC62-43F0-92C9-802E1177CDF8}"/>
          </ac:picMkLst>
        </pc:picChg>
        <pc:picChg chg="add del mod">
          <ac:chgData name="Nicholas Forte" userId="831f5f1da6d5c7f7" providerId="LiveId" clId="{6D595190-088A-4964-8626-DDED55805BB4}" dt="2020-10-21T18:19:15.252" v="105" actId="21"/>
          <ac:picMkLst>
            <pc:docMk/>
            <pc:sldMk cId="1062914862" sldId="278"/>
            <ac:picMk id="1048" creationId="{00E9B902-01F5-4FE0-A9AC-34063B902155}"/>
          </ac:picMkLst>
        </pc:picChg>
        <pc:picChg chg="del">
          <ac:chgData name="Nicholas Forte" userId="831f5f1da6d5c7f7" providerId="LiveId" clId="{6D595190-088A-4964-8626-DDED55805BB4}" dt="2020-10-21T19:04:07.567" v="450" actId="478"/>
          <ac:picMkLst>
            <pc:docMk/>
            <pc:sldMk cId="1062914862" sldId="278"/>
            <ac:picMk id="1054" creationId="{E3FC71E9-DD4C-4A52-A58A-0B1BB6E90F99}"/>
          </ac:picMkLst>
        </pc:picChg>
        <pc:cxnChg chg="mod">
          <ac:chgData name="Nicholas Forte" userId="831f5f1da6d5c7f7" providerId="LiveId" clId="{6D595190-088A-4964-8626-DDED55805BB4}" dt="2020-10-21T18:54:21.714" v="335" actId="1076"/>
          <ac:cxnSpMkLst>
            <pc:docMk/>
            <pc:sldMk cId="1062914862" sldId="278"/>
            <ac:cxnSpMk id="6" creationId="{DF56E290-B842-47E4-BD61-E6E5BDA94C1A}"/>
          </ac:cxnSpMkLst>
        </pc:cxnChg>
        <pc:cxnChg chg="add mod">
          <ac:chgData name="Nicholas Forte" userId="831f5f1da6d5c7f7" providerId="LiveId" clId="{6D595190-088A-4964-8626-DDED55805BB4}" dt="2020-10-21T18:06:20.102" v="28" actId="1076"/>
          <ac:cxnSpMkLst>
            <pc:docMk/>
            <pc:sldMk cId="1062914862" sldId="278"/>
            <ac:cxnSpMk id="14" creationId="{4EC207A8-66C2-49F8-9A7F-62746C126C94}"/>
          </ac:cxnSpMkLst>
        </pc:cxnChg>
        <pc:cxnChg chg="mod">
          <ac:chgData name="Nicholas Forte" userId="831f5f1da6d5c7f7" providerId="LiveId" clId="{6D595190-088A-4964-8626-DDED55805BB4}" dt="2020-10-21T18:53:03.131" v="317" actId="1076"/>
          <ac:cxnSpMkLst>
            <pc:docMk/>
            <pc:sldMk cId="1062914862" sldId="278"/>
            <ac:cxnSpMk id="17" creationId="{065498B4-F18E-47F8-BB12-8B0512380D3F}"/>
          </ac:cxnSpMkLst>
        </pc:cxnChg>
        <pc:cxnChg chg="mod">
          <ac:chgData name="Nicholas Forte" userId="831f5f1da6d5c7f7" providerId="LiveId" clId="{6D595190-088A-4964-8626-DDED55805BB4}" dt="2020-10-21T19:05:52.208" v="470" actId="1076"/>
          <ac:cxnSpMkLst>
            <pc:docMk/>
            <pc:sldMk cId="1062914862" sldId="278"/>
            <ac:cxnSpMk id="40" creationId="{64811F3B-6639-44CB-9F04-DDCDE3EA2BE1}"/>
          </ac:cxnSpMkLst>
        </pc:cxnChg>
        <pc:cxnChg chg="add del mod">
          <ac:chgData name="Nicholas Forte" userId="831f5f1da6d5c7f7" providerId="LiveId" clId="{6D595190-088A-4964-8626-DDED55805BB4}" dt="2020-10-21T18:33:50.079" v="159" actId="478"/>
          <ac:cxnSpMkLst>
            <pc:docMk/>
            <pc:sldMk cId="1062914862" sldId="278"/>
            <ac:cxnSpMk id="61" creationId="{55ECA5D8-9C3C-4E63-AF49-4C12759A56B5}"/>
          </ac:cxnSpMkLst>
        </pc:cxnChg>
        <pc:cxnChg chg="add del mod">
          <ac:chgData name="Nicholas Forte" userId="831f5f1da6d5c7f7" providerId="LiveId" clId="{6D595190-088A-4964-8626-DDED55805BB4}" dt="2020-10-21T18:46:02.852" v="252" actId="478"/>
          <ac:cxnSpMkLst>
            <pc:docMk/>
            <pc:sldMk cId="1062914862" sldId="278"/>
            <ac:cxnSpMk id="86" creationId="{AAE2D040-E402-4895-BE62-0B342B6700C4}"/>
          </ac:cxnSpMkLst>
        </pc:cxnChg>
        <pc:cxnChg chg="add del mod">
          <ac:chgData name="Nicholas Forte" userId="831f5f1da6d5c7f7" providerId="LiveId" clId="{6D595190-088A-4964-8626-DDED55805BB4}" dt="2020-10-21T18:46:01.836" v="251" actId="478"/>
          <ac:cxnSpMkLst>
            <pc:docMk/>
            <pc:sldMk cId="1062914862" sldId="278"/>
            <ac:cxnSpMk id="87" creationId="{0256449A-4199-4311-9CE7-9E77A23E657F}"/>
          </ac:cxnSpMkLst>
        </pc:cxnChg>
        <pc:cxnChg chg="add del mod">
          <ac:chgData name="Nicholas Forte" userId="831f5f1da6d5c7f7" providerId="LiveId" clId="{6D595190-088A-4964-8626-DDED55805BB4}" dt="2020-10-21T18:57:45.298" v="366" actId="478"/>
          <ac:cxnSpMkLst>
            <pc:docMk/>
            <pc:sldMk cId="1062914862" sldId="278"/>
            <ac:cxnSpMk id="95" creationId="{1157EA63-29E9-4581-B7D3-D8996182906D}"/>
          </ac:cxnSpMkLst>
        </pc:cxnChg>
        <pc:cxnChg chg="add del">
          <ac:chgData name="Nicholas Forte" userId="831f5f1da6d5c7f7" providerId="LiveId" clId="{6D595190-088A-4964-8626-DDED55805BB4}" dt="2020-10-21T18:57:30.796" v="364" actId="478"/>
          <ac:cxnSpMkLst>
            <pc:docMk/>
            <pc:sldMk cId="1062914862" sldId="278"/>
            <ac:cxnSpMk id="107" creationId="{790CB1EC-7A72-4939-A127-8A75ABCD065F}"/>
          </ac:cxnSpMkLst>
        </pc:cxnChg>
        <pc:cxnChg chg="add mod">
          <ac:chgData name="Nicholas Forte" userId="831f5f1da6d5c7f7" providerId="LiveId" clId="{6D595190-088A-4964-8626-DDED55805BB4}" dt="2020-10-21T19:02:37.736" v="408" actId="14100"/>
          <ac:cxnSpMkLst>
            <pc:docMk/>
            <pc:sldMk cId="1062914862" sldId="278"/>
            <ac:cxnSpMk id="109" creationId="{7EA47EB7-AB21-4156-9D64-4AC6859F5F3B}"/>
          </ac:cxnSpMkLst>
        </pc:cxnChg>
        <pc:cxnChg chg="add mod">
          <ac:chgData name="Nicholas Forte" userId="831f5f1da6d5c7f7" providerId="LiveId" clId="{6D595190-088A-4964-8626-DDED55805BB4}" dt="2020-10-21T19:02:16.215" v="404" actId="1076"/>
          <ac:cxnSpMkLst>
            <pc:docMk/>
            <pc:sldMk cId="1062914862" sldId="278"/>
            <ac:cxnSpMk id="111" creationId="{65B0311C-3F10-406C-8BE5-B5A5599A5E8F}"/>
          </ac:cxnSpMkLst>
        </pc:cxnChg>
      </pc:sldChg>
    </pc:docChg>
  </pc:docChgLst>
  <pc:docChgLst>
    <pc:chgData name="Bruna Brito" userId="b6e662cc8815d3ee" providerId="LiveId" clId="{C68BBA65-789D-40CD-80F4-FF1C821B8B29}"/>
    <pc:docChg chg="custSel modSld">
      <pc:chgData name="Bruna Brito" userId="b6e662cc8815d3ee" providerId="LiveId" clId="{C68BBA65-789D-40CD-80F4-FF1C821B8B29}" dt="2020-10-18T01:10:42.250" v="400" actId="196"/>
      <pc:docMkLst>
        <pc:docMk/>
      </pc:docMkLst>
      <pc:sldChg chg="addSp delSp modSp mod">
        <pc:chgData name="Bruna Brito" userId="b6e662cc8815d3ee" providerId="LiveId" clId="{C68BBA65-789D-40CD-80F4-FF1C821B8B29}" dt="2020-10-18T01:10:42.250" v="400" actId="196"/>
        <pc:sldMkLst>
          <pc:docMk/>
          <pc:sldMk cId="1658985439" sldId="276"/>
        </pc:sldMkLst>
        <pc:spChg chg="del mod">
          <ac:chgData name="Bruna Brito" userId="b6e662cc8815d3ee" providerId="LiveId" clId="{C68BBA65-789D-40CD-80F4-FF1C821B8B29}" dt="2020-10-17T23:57:08.001" v="5" actId="478"/>
          <ac:spMkLst>
            <pc:docMk/>
            <pc:sldMk cId="1658985439" sldId="276"/>
            <ac:spMk id="2" creationId="{D220B039-318A-4E54-9488-D70BF67A266E}"/>
          </ac:spMkLst>
        </pc:spChg>
        <pc:spChg chg="del mod">
          <ac:chgData name="Bruna Brito" userId="b6e662cc8815d3ee" providerId="LiveId" clId="{C68BBA65-789D-40CD-80F4-FF1C821B8B29}" dt="2020-10-17T23:57:11.412" v="6" actId="478"/>
          <ac:spMkLst>
            <pc:docMk/>
            <pc:sldMk cId="1658985439" sldId="276"/>
            <ac:spMk id="6" creationId="{E176E388-3458-4E06-9605-CD959CC11A80}"/>
          </ac:spMkLst>
        </pc:spChg>
        <pc:spChg chg="del">
          <ac:chgData name="Bruna Brito" userId="b6e662cc8815d3ee" providerId="LiveId" clId="{C68BBA65-789D-40CD-80F4-FF1C821B8B29}" dt="2020-10-17T23:15:19.694" v="0" actId="478"/>
          <ac:spMkLst>
            <pc:docMk/>
            <pc:sldMk cId="1658985439" sldId="276"/>
            <ac:spMk id="7" creationId="{24F142A6-B7BD-4F67-AE74-439A51ABC898}"/>
          </ac:spMkLst>
        </pc:spChg>
        <pc:spChg chg="del mod">
          <ac:chgData name="Bruna Brito" userId="b6e662cc8815d3ee" providerId="LiveId" clId="{C68BBA65-789D-40CD-80F4-FF1C821B8B29}" dt="2020-10-18T00:18:01.637" v="166" actId="478"/>
          <ac:spMkLst>
            <pc:docMk/>
            <pc:sldMk cId="1658985439" sldId="276"/>
            <ac:spMk id="8" creationId="{6F0422D2-881B-4B3E-8E66-AB38A8DD9BA5}"/>
          </ac:spMkLst>
        </pc:spChg>
        <pc:spChg chg="del mod topLvl">
          <ac:chgData name="Bruna Brito" userId="b6e662cc8815d3ee" providerId="LiveId" clId="{C68BBA65-789D-40CD-80F4-FF1C821B8B29}" dt="2020-10-18T00:18:07.540" v="170" actId="478"/>
          <ac:spMkLst>
            <pc:docMk/>
            <pc:sldMk cId="1658985439" sldId="276"/>
            <ac:spMk id="11" creationId="{D65A861D-8AA3-4D24-9640-2DCB4AE1FDD2}"/>
          </ac:spMkLst>
        </pc:spChg>
        <pc:spChg chg="del">
          <ac:chgData name="Bruna Brito" userId="b6e662cc8815d3ee" providerId="LiveId" clId="{C68BBA65-789D-40CD-80F4-FF1C821B8B29}" dt="2020-10-17T23:15:23.376" v="2" actId="478"/>
          <ac:spMkLst>
            <pc:docMk/>
            <pc:sldMk cId="1658985439" sldId="276"/>
            <ac:spMk id="13" creationId="{D47AE940-0C8E-487C-BA8F-8B4A9BD01630}"/>
          </ac:spMkLst>
        </pc:spChg>
        <pc:spChg chg="add mod">
          <ac:chgData name="Bruna Brito" userId="b6e662cc8815d3ee" providerId="LiveId" clId="{C68BBA65-789D-40CD-80F4-FF1C821B8B29}" dt="2020-10-18T00:19:13.068" v="177" actId="207"/>
          <ac:spMkLst>
            <pc:docMk/>
            <pc:sldMk cId="1658985439" sldId="276"/>
            <ac:spMk id="15" creationId="{7B98BE30-595E-45F6-A810-6BE3CEE7E383}"/>
          </ac:spMkLst>
        </pc:spChg>
        <pc:spChg chg="add del">
          <ac:chgData name="Bruna Brito" userId="b6e662cc8815d3ee" providerId="LiveId" clId="{C68BBA65-789D-40CD-80F4-FF1C821B8B29}" dt="2020-10-18T00:04:43.829" v="33" actId="478"/>
          <ac:spMkLst>
            <pc:docMk/>
            <pc:sldMk cId="1658985439" sldId="276"/>
            <ac:spMk id="17" creationId="{0D3F9B4C-7A44-4DA8-A659-F67AF335BCC0}"/>
          </ac:spMkLst>
        </pc:spChg>
        <pc:spChg chg="add mod">
          <ac:chgData name="Bruna Brito" userId="b6e662cc8815d3ee" providerId="LiveId" clId="{C68BBA65-789D-40CD-80F4-FF1C821B8B29}" dt="2020-10-18T00:19:33.004" v="181" actId="208"/>
          <ac:spMkLst>
            <pc:docMk/>
            <pc:sldMk cId="1658985439" sldId="276"/>
            <ac:spMk id="18" creationId="{4D04321C-942D-4A18-8CF6-6ADDF654EE25}"/>
          </ac:spMkLst>
        </pc:spChg>
        <pc:spChg chg="add mod">
          <ac:chgData name="Bruna Brito" userId="b6e662cc8815d3ee" providerId="LiveId" clId="{C68BBA65-789D-40CD-80F4-FF1C821B8B29}" dt="2020-10-18T01:01:01.716" v="296" actId="1076"/>
          <ac:spMkLst>
            <pc:docMk/>
            <pc:sldMk cId="1658985439" sldId="276"/>
            <ac:spMk id="20" creationId="{D9FB7365-5F0B-4BF5-96A9-4BFF16DE1402}"/>
          </ac:spMkLst>
        </pc:spChg>
        <pc:spChg chg="add mod">
          <ac:chgData name="Bruna Brito" userId="b6e662cc8815d3ee" providerId="LiveId" clId="{C68BBA65-789D-40CD-80F4-FF1C821B8B29}" dt="2020-10-18T00:04:30.185" v="30" actId="164"/>
          <ac:spMkLst>
            <pc:docMk/>
            <pc:sldMk cId="1658985439" sldId="276"/>
            <ac:spMk id="30" creationId="{4C401C90-9A10-440B-A041-8DEAED65FC27}"/>
          </ac:spMkLst>
        </pc:spChg>
        <pc:spChg chg="del">
          <ac:chgData name="Bruna Brito" userId="b6e662cc8815d3ee" providerId="LiveId" clId="{C68BBA65-789D-40CD-80F4-FF1C821B8B29}" dt="2020-10-17T23:15:21.476" v="1" actId="478"/>
          <ac:spMkLst>
            <pc:docMk/>
            <pc:sldMk cId="1658985439" sldId="276"/>
            <ac:spMk id="31" creationId="{D6E62E8C-5C05-44BB-A1FA-FA3D46A87322}"/>
          </ac:spMkLst>
        </pc:spChg>
        <pc:spChg chg="add mod">
          <ac:chgData name="Bruna Brito" userId="b6e662cc8815d3ee" providerId="LiveId" clId="{C68BBA65-789D-40CD-80F4-FF1C821B8B29}" dt="2020-10-18T00:19:35.514" v="182" actId="208"/>
          <ac:spMkLst>
            <pc:docMk/>
            <pc:sldMk cId="1658985439" sldId="276"/>
            <ac:spMk id="34" creationId="{EC2B7667-EA4E-43FB-B957-EBC995F2A45B}"/>
          </ac:spMkLst>
        </pc:spChg>
        <pc:spChg chg="add mod">
          <ac:chgData name="Bruna Brito" userId="b6e662cc8815d3ee" providerId="LiveId" clId="{C68BBA65-789D-40CD-80F4-FF1C821B8B29}" dt="2020-10-18T00:19:38.182" v="183" actId="208"/>
          <ac:spMkLst>
            <pc:docMk/>
            <pc:sldMk cId="1658985439" sldId="276"/>
            <ac:spMk id="35" creationId="{D365E60D-5B67-46EB-81A6-E80B3923DAA7}"/>
          </ac:spMkLst>
        </pc:spChg>
        <pc:spChg chg="add mod">
          <ac:chgData name="Bruna Brito" userId="b6e662cc8815d3ee" providerId="LiveId" clId="{C68BBA65-789D-40CD-80F4-FF1C821B8B29}" dt="2020-10-18T01:00:58.955" v="295" actId="1076"/>
          <ac:spMkLst>
            <pc:docMk/>
            <pc:sldMk cId="1658985439" sldId="276"/>
            <ac:spMk id="42" creationId="{D97AC4B0-007C-4592-96AC-89A98EE787D0}"/>
          </ac:spMkLst>
        </pc:spChg>
        <pc:spChg chg="add mod">
          <ac:chgData name="Bruna Brito" userId="b6e662cc8815d3ee" providerId="LiveId" clId="{C68BBA65-789D-40CD-80F4-FF1C821B8B29}" dt="2020-10-18T01:00:53.843" v="293" actId="1076"/>
          <ac:spMkLst>
            <pc:docMk/>
            <pc:sldMk cId="1658985439" sldId="276"/>
            <ac:spMk id="45" creationId="{FB36886E-2A85-475A-A34E-D037C709F97A}"/>
          </ac:spMkLst>
        </pc:spChg>
        <pc:spChg chg="add mod">
          <ac:chgData name="Bruna Brito" userId="b6e662cc8815d3ee" providerId="LiveId" clId="{C68BBA65-789D-40CD-80F4-FF1C821B8B29}" dt="2020-10-18T01:05:25.404" v="337" actId="1076"/>
          <ac:spMkLst>
            <pc:docMk/>
            <pc:sldMk cId="1658985439" sldId="276"/>
            <ac:spMk id="48" creationId="{497504A1-A694-4115-BE63-27531F1A739B}"/>
          </ac:spMkLst>
        </pc:spChg>
        <pc:spChg chg="add del">
          <ac:chgData name="Bruna Brito" userId="b6e662cc8815d3ee" providerId="LiveId" clId="{C68BBA65-789D-40CD-80F4-FF1C821B8B29}" dt="2020-10-18T00:25:02.692" v="194" actId="478"/>
          <ac:spMkLst>
            <pc:docMk/>
            <pc:sldMk cId="1658985439" sldId="276"/>
            <ac:spMk id="54" creationId="{4066ECD9-0826-4BDD-980F-80A4F81BC38F}"/>
          </ac:spMkLst>
        </pc:spChg>
        <pc:spChg chg="add mod">
          <ac:chgData name="Bruna Brito" userId="b6e662cc8815d3ee" providerId="LiveId" clId="{C68BBA65-789D-40CD-80F4-FF1C821B8B29}" dt="2020-10-18T01:05:29.815" v="338" actId="1076"/>
          <ac:spMkLst>
            <pc:docMk/>
            <pc:sldMk cId="1658985439" sldId="276"/>
            <ac:spMk id="66" creationId="{550211D3-E2BF-4CAF-90D8-BA7A06EA1E24}"/>
          </ac:spMkLst>
        </pc:spChg>
        <pc:spChg chg="add mod">
          <ac:chgData name="Bruna Brito" userId="b6e662cc8815d3ee" providerId="LiveId" clId="{C68BBA65-789D-40CD-80F4-FF1C821B8B29}" dt="2020-10-18T01:07:04.022" v="381" actId="1076"/>
          <ac:spMkLst>
            <pc:docMk/>
            <pc:sldMk cId="1658985439" sldId="276"/>
            <ac:spMk id="70" creationId="{12B07DF9-F3D0-43C5-82D2-249B412D7BB8}"/>
          </ac:spMkLst>
        </pc:spChg>
        <pc:grpChg chg="add del mod">
          <ac:chgData name="Bruna Brito" userId="b6e662cc8815d3ee" providerId="LiveId" clId="{C68BBA65-789D-40CD-80F4-FF1C821B8B29}" dt="2020-10-17T23:57:16.203" v="10" actId="478"/>
          <ac:grpSpMkLst>
            <pc:docMk/>
            <pc:sldMk cId="1658985439" sldId="276"/>
            <ac:grpSpMk id="9" creationId="{548C3202-43D4-4918-8E1C-CDE73389CFF2}"/>
          </ac:grpSpMkLst>
        </pc:grpChg>
        <pc:grpChg chg="add del mod">
          <ac:chgData name="Bruna Brito" userId="b6e662cc8815d3ee" providerId="LiveId" clId="{C68BBA65-789D-40CD-80F4-FF1C821B8B29}" dt="2020-10-18T00:18:07.540" v="170" actId="478"/>
          <ac:grpSpMkLst>
            <pc:docMk/>
            <pc:sldMk cId="1658985439" sldId="276"/>
            <ac:grpSpMk id="10" creationId="{2204867F-8C5B-4F12-81F9-B3EF9BC43245}"/>
          </ac:grpSpMkLst>
        </pc:grpChg>
        <pc:grpChg chg="add mod">
          <ac:chgData name="Bruna Brito" userId="b6e662cc8815d3ee" providerId="LiveId" clId="{C68BBA65-789D-40CD-80F4-FF1C821B8B29}" dt="2020-10-18T00:06:31.749" v="56" actId="164"/>
          <ac:grpSpMkLst>
            <pc:docMk/>
            <pc:sldMk cId="1658985439" sldId="276"/>
            <ac:grpSpMk id="16" creationId="{F99AA876-74A4-4E2D-A396-75AF1FC8EF1D}"/>
          </ac:grpSpMkLst>
        </pc:grpChg>
        <pc:grpChg chg="add del mod">
          <ac:chgData name="Bruna Brito" userId="b6e662cc8815d3ee" providerId="LiveId" clId="{C68BBA65-789D-40CD-80F4-FF1C821B8B29}" dt="2020-10-18T00:32:12.120" v="211" actId="478"/>
          <ac:grpSpMkLst>
            <pc:docMk/>
            <pc:sldMk cId="1658985439" sldId="276"/>
            <ac:grpSpMk id="19" creationId="{5BDF6565-8235-4589-BB40-7F5C65CE6028}"/>
          </ac:grpSpMkLst>
        </pc:grpChg>
        <pc:grpChg chg="del">
          <ac:chgData name="Bruna Brito" userId="b6e662cc8815d3ee" providerId="LiveId" clId="{C68BBA65-789D-40CD-80F4-FF1C821B8B29}" dt="2020-10-18T00:18:30.346" v="173" actId="478"/>
          <ac:grpSpMkLst>
            <pc:docMk/>
            <pc:sldMk cId="1658985439" sldId="276"/>
            <ac:grpSpMk id="39" creationId="{A6F5261B-E820-43D5-A0D8-FB525A7066A4}"/>
          </ac:grpSpMkLst>
        </pc:grpChg>
        <pc:grpChg chg="del">
          <ac:chgData name="Bruna Brito" userId="b6e662cc8815d3ee" providerId="LiveId" clId="{C68BBA65-789D-40CD-80F4-FF1C821B8B29}" dt="2020-10-18T00:18:28.820" v="172" actId="478"/>
          <ac:grpSpMkLst>
            <pc:docMk/>
            <pc:sldMk cId="1658985439" sldId="276"/>
            <ac:grpSpMk id="41" creationId="{F96582A3-FCF5-4CAF-9469-F4C7E4326514}"/>
          </ac:grpSpMkLst>
        </pc:grpChg>
        <pc:picChg chg="add del mod">
          <ac:chgData name="Bruna Brito" userId="b6e662cc8815d3ee" providerId="LiveId" clId="{C68BBA65-789D-40CD-80F4-FF1C821B8B29}" dt="2020-10-18T00:36:03.074" v="219" actId="478"/>
          <ac:picMkLst>
            <pc:docMk/>
            <pc:sldMk cId="1658985439" sldId="276"/>
            <ac:picMk id="3" creationId="{3B16A436-06E9-4C21-920E-EDF9F1D85E39}"/>
          </ac:picMkLst>
        </pc:picChg>
        <pc:picChg chg="del mod">
          <ac:chgData name="Bruna Brito" userId="b6e662cc8815d3ee" providerId="LiveId" clId="{C68BBA65-789D-40CD-80F4-FF1C821B8B29}" dt="2020-10-17T23:57:16.203" v="10" actId="478"/>
          <ac:picMkLst>
            <pc:docMk/>
            <pc:sldMk cId="1658985439" sldId="276"/>
            <ac:picMk id="5" creationId="{868F123E-5BDA-4E42-963C-DFB316C64DDD}"/>
          </ac:picMkLst>
        </pc:picChg>
        <pc:picChg chg="add del mod">
          <ac:chgData name="Bruna Brito" userId="b6e662cc8815d3ee" providerId="LiveId" clId="{C68BBA65-789D-40CD-80F4-FF1C821B8B29}" dt="2020-10-18T00:13:02.495" v="107" actId="478"/>
          <ac:picMkLst>
            <pc:docMk/>
            <pc:sldMk cId="1658985439" sldId="276"/>
            <ac:picMk id="22" creationId="{2A229A36-EBDC-4770-8AA0-348DA96CF2CF}"/>
          </ac:picMkLst>
        </pc:picChg>
        <pc:picChg chg="add del mod">
          <ac:chgData name="Bruna Brito" userId="b6e662cc8815d3ee" providerId="LiveId" clId="{C68BBA65-789D-40CD-80F4-FF1C821B8B29}" dt="2020-10-18T00:00:26.525" v="13" actId="478"/>
          <ac:picMkLst>
            <pc:docMk/>
            <pc:sldMk cId="1658985439" sldId="276"/>
            <ac:picMk id="26" creationId="{5CBF4649-D634-4142-960D-515CE9FC44E2}"/>
          </ac:picMkLst>
        </pc:picChg>
        <pc:picChg chg="add del mod">
          <ac:chgData name="Bruna Brito" userId="b6e662cc8815d3ee" providerId="LiveId" clId="{C68BBA65-789D-40CD-80F4-FF1C821B8B29}" dt="2020-10-18T00:28:48.727" v="203" actId="478"/>
          <ac:picMkLst>
            <pc:docMk/>
            <pc:sldMk cId="1658985439" sldId="276"/>
            <ac:picMk id="32" creationId="{E6CDE20F-7B88-4D48-9E0E-59F63F8B9DD0}"/>
          </ac:picMkLst>
        </pc:picChg>
        <pc:picChg chg="add del mod">
          <ac:chgData name="Bruna Brito" userId="b6e662cc8815d3ee" providerId="LiveId" clId="{C68BBA65-789D-40CD-80F4-FF1C821B8B29}" dt="2020-10-18T00:12:55.537" v="105" actId="478"/>
          <ac:picMkLst>
            <pc:docMk/>
            <pc:sldMk cId="1658985439" sldId="276"/>
            <ac:picMk id="37" creationId="{FC804821-5C3F-41DF-A552-EDA4F448999E}"/>
          </ac:picMkLst>
        </pc:picChg>
        <pc:picChg chg="add del mod">
          <ac:chgData name="Bruna Brito" userId="b6e662cc8815d3ee" providerId="LiveId" clId="{C68BBA65-789D-40CD-80F4-FF1C821B8B29}" dt="2020-10-18T00:41:21.340" v="233" actId="478"/>
          <ac:picMkLst>
            <pc:docMk/>
            <pc:sldMk cId="1658985439" sldId="276"/>
            <ac:picMk id="44" creationId="{01110121-2276-4129-A2EC-EB4EF68E1F3B}"/>
          </ac:picMkLst>
        </pc:picChg>
        <pc:picChg chg="add mod">
          <ac:chgData name="Bruna Brito" userId="b6e662cc8815d3ee" providerId="LiveId" clId="{C68BBA65-789D-40CD-80F4-FF1C821B8B29}" dt="2020-10-18T01:05:05.107" v="330" actId="1076"/>
          <ac:picMkLst>
            <pc:docMk/>
            <pc:sldMk cId="1658985439" sldId="276"/>
            <ac:picMk id="47" creationId="{3A6F6BDA-1F94-4195-9CA6-840CE9D35EF6}"/>
          </ac:picMkLst>
        </pc:picChg>
        <pc:picChg chg="add del mod topLvl">
          <ac:chgData name="Bruna Brito" userId="b6e662cc8815d3ee" providerId="LiveId" clId="{C68BBA65-789D-40CD-80F4-FF1C821B8B29}" dt="2020-10-18T01:05:48.644" v="339" actId="478"/>
          <ac:picMkLst>
            <pc:docMk/>
            <pc:sldMk cId="1658985439" sldId="276"/>
            <ac:picMk id="49" creationId="{A0764176-A338-4B3B-9173-DC9A95519D0C}"/>
          </ac:picMkLst>
        </pc:picChg>
        <pc:picChg chg="add mod">
          <ac:chgData name="Bruna Brito" userId="b6e662cc8815d3ee" providerId="LiveId" clId="{C68BBA65-789D-40CD-80F4-FF1C821B8B29}" dt="2020-10-18T00:25:45.876" v="197" actId="1076"/>
          <ac:picMkLst>
            <pc:docMk/>
            <pc:sldMk cId="1658985439" sldId="276"/>
            <ac:picMk id="51" creationId="{8CE6FA19-B757-4DE0-BBF8-13BB0C1C5580}"/>
          </ac:picMkLst>
        </pc:picChg>
        <pc:picChg chg="add del mod">
          <ac:chgData name="Bruna Brito" userId="b6e662cc8815d3ee" providerId="LiveId" clId="{C68BBA65-789D-40CD-80F4-FF1C821B8B29}" dt="2020-10-18T00:41:22.324" v="234" actId="478"/>
          <ac:picMkLst>
            <pc:docMk/>
            <pc:sldMk cId="1658985439" sldId="276"/>
            <ac:picMk id="52" creationId="{1F23E39C-30CC-4D40-89D0-4666AFE4C523}"/>
          </ac:picMkLst>
        </pc:picChg>
        <pc:picChg chg="add mod">
          <ac:chgData name="Bruna Brito" userId="b6e662cc8815d3ee" providerId="LiveId" clId="{C68BBA65-789D-40CD-80F4-FF1C821B8B29}" dt="2020-10-18T01:00:48.089" v="292" actId="1076"/>
          <ac:picMkLst>
            <pc:docMk/>
            <pc:sldMk cId="1658985439" sldId="276"/>
            <ac:picMk id="53" creationId="{9C330314-D855-4C77-85ED-8F2B415588D3}"/>
          </ac:picMkLst>
        </pc:picChg>
        <pc:picChg chg="add mod">
          <ac:chgData name="Bruna Brito" userId="b6e662cc8815d3ee" providerId="LiveId" clId="{C68BBA65-789D-40CD-80F4-FF1C821B8B29}" dt="2020-10-18T01:05:16.650" v="335" actId="1076"/>
          <ac:picMkLst>
            <pc:docMk/>
            <pc:sldMk cId="1658985439" sldId="276"/>
            <ac:picMk id="60" creationId="{1BE3725E-85A2-421A-8A66-BBB3199ED8F8}"/>
          </ac:picMkLst>
        </pc:picChg>
        <pc:picChg chg="add del mod">
          <ac:chgData name="Bruna Brito" userId="b6e662cc8815d3ee" providerId="LiveId" clId="{C68BBA65-789D-40CD-80F4-FF1C821B8B29}" dt="2020-10-18T01:00:29.534" v="285" actId="478"/>
          <ac:picMkLst>
            <pc:docMk/>
            <pc:sldMk cId="1658985439" sldId="276"/>
            <ac:picMk id="64" creationId="{F652A6B0-7DFF-4357-8F52-7DBCCD581589}"/>
          </ac:picMkLst>
        </pc:picChg>
        <pc:picChg chg="add mod">
          <ac:chgData name="Bruna Brito" userId="b6e662cc8815d3ee" providerId="LiveId" clId="{C68BBA65-789D-40CD-80F4-FF1C821B8B29}" dt="2020-10-18T01:08:03.929" v="397" actId="1076"/>
          <ac:picMkLst>
            <pc:docMk/>
            <pc:sldMk cId="1658985439" sldId="276"/>
            <ac:picMk id="65" creationId="{EC1CF7CA-4F58-4E64-85D3-96D56F41EFB6}"/>
          </ac:picMkLst>
        </pc:picChg>
        <pc:picChg chg="add mod">
          <ac:chgData name="Bruna Brito" userId="b6e662cc8815d3ee" providerId="LiveId" clId="{C68BBA65-789D-40CD-80F4-FF1C821B8B29}" dt="2020-10-18T01:04:47.814" v="321" actId="1076"/>
          <ac:picMkLst>
            <pc:docMk/>
            <pc:sldMk cId="1658985439" sldId="276"/>
            <ac:picMk id="67" creationId="{68687558-91C4-40B3-9351-19EAEDD7ACD9}"/>
          </ac:picMkLst>
        </pc:picChg>
        <pc:picChg chg="add mod">
          <ac:chgData name="Bruna Brito" userId="b6e662cc8815d3ee" providerId="LiveId" clId="{C68BBA65-789D-40CD-80F4-FF1C821B8B29}" dt="2020-10-18T01:04:56.829" v="326" actId="1076"/>
          <ac:picMkLst>
            <pc:docMk/>
            <pc:sldMk cId="1658985439" sldId="276"/>
            <ac:picMk id="68" creationId="{03FBF62A-BEC8-437F-8111-4B74C730E00C}"/>
          </ac:picMkLst>
        </pc:picChg>
        <pc:picChg chg="add mod">
          <ac:chgData name="Bruna Brito" userId="b6e662cc8815d3ee" providerId="LiveId" clId="{C68BBA65-789D-40CD-80F4-FF1C821B8B29}" dt="2020-10-18T01:05:13.637" v="334" actId="1076"/>
          <ac:picMkLst>
            <pc:docMk/>
            <pc:sldMk cId="1658985439" sldId="276"/>
            <ac:picMk id="69" creationId="{99D51498-E61B-4EBF-9B4C-EE327D6FC694}"/>
          </ac:picMkLst>
        </pc:picChg>
        <pc:picChg chg="add mod">
          <ac:chgData name="Bruna Brito" userId="b6e662cc8815d3ee" providerId="LiveId" clId="{C68BBA65-789D-40CD-80F4-FF1C821B8B29}" dt="2020-10-18T01:07:17.116" v="385" actId="1076"/>
          <ac:picMkLst>
            <pc:docMk/>
            <pc:sldMk cId="1658985439" sldId="276"/>
            <ac:picMk id="71" creationId="{C5F1F4C9-F7E6-4348-83AA-C0948A6544DF}"/>
          </ac:picMkLst>
        </pc:picChg>
        <pc:picChg chg="add mod">
          <ac:chgData name="Bruna Brito" userId="b6e662cc8815d3ee" providerId="LiveId" clId="{C68BBA65-789D-40CD-80F4-FF1C821B8B29}" dt="2020-10-18T01:07:29.263" v="391" actId="1076"/>
          <ac:picMkLst>
            <pc:docMk/>
            <pc:sldMk cId="1658985439" sldId="276"/>
            <ac:picMk id="72" creationId="{8965B761-E376-486D-A280-3D6DF1912228}"/>
          </ac:picMkLst>
        </pc:picChg>
        <pc:picChg chg="del mod">
          <ac:chgData name="Bruna Brito" userId="b6e662cc8815d3ee" providerId="LiveId" clId="{C68BBA65-789D-40CD-80F4-FF1C821B8B29}" dt="2020-10-17T23:57:15.164" v="9" actId="478"/>
          <ac:picMkLst>
            <pc:docMk/>
            <pc:sldMk cId="1658985439" sldId="276"/>
            <ac:picMk id="1026" creationId="{67A75433-F638-453F-8335-ADDDB9D635C5}"/>
          </ac:picMkLst>
        </pc:picChg>
        <pc:picChg chg="del mod">
          <ac:chgData name="Bruna Brito" userId="b6e662cc8815d3ee" providerId="LiveId" clId="{C68BBA65-789D-40CD-80F4-FF1C821B8B29}" dt="2020-10-18T00:18:06.058" v="169" actId="478"/>
          <ac:picMkLst>
            <pc:docMk/>
            <pc:sldMk cId="1658985439" sldId="276"/>
            <ac:picMk id="1028" creationId="{76C4BD72-809B-450C-AA4F-6A6BF4124C6E}"/>
          </ac:picMkLst>
        </pc:picChg>
        <pc:picChg chg="add mod">
          <ac:chgData name="Bruna Brito" userId="b6e662cc8815d3ee" providerId="LiveId" clId="{C68BBA65-789D-40CD-80F4-FF1C821B8B29}" dt="2020-10-18T01:00:55.811" v="294" actId="1076"/>
          <ac:picMkLst>
            <pc:docMk/>
            <pc:sldMk cId="1658985439" sldId="276"/>
            <ac:picMk id="1030" creationId="{A7E50AC5-41CB-470D-A61B-F4D724B7CEFB}"/>
          </ac:picMkLst>
        </pc:picChg>
        <pc:picChg chg="add del mod">
          <ac:chgData name="Bruna Brito" userId="b6e662cc8815d3ee" providerId="LiveId" clId="{C68BBA65-789D-40CD-80F4-FF1C821B8B29}" dt="2020-10-18T00:46:49.898" v="242" actId="478"/>
          <ac:picMkLst>
            <pc:docMk/>
            <pc:sldMk cId="1658985439" sldId="276"/>
            <ac:picMk id="1032" creationId="{0E33C938-E625-42E7-BA8F-BE5DF1EB4BFB}"/>
          </ac:picMkLst>
        </pc:picChg>
        <pc:picChg chg="add mod">
          <ac:chgData name="Bruna Brito" userId="b6e662cc8815d3ee" providerId="LiveId" clId="{C68BBA65-789D-40CD-80F4-FF1C821B8B29}" dt="2020-10-18T01:04:59.623" v="327" actId="1076"/>
          <ac:picMkLst>
            <pc:docMk/>
            <pc:sldMk cId="1658985439" sldId="276"/>
            <ac:picMk id="1034" creationId="{57A5218C-B54D-46F5-93CF-6C5517559332}"/>
          </ac:picMkLst>
        </pc:picChg>
        <pc:picChg chg="add mod">
          <ac:chgData name="Bruna Brito" userId="b6e662cc8815d3ee" providerId="LiveId" clId="{C68BBA65-789D-40CD-80F4-FF1C821B8B29}" dt="2020-10-18T01:00:37.656" v="288" actId="1076"/>
          <ac:picMkLst>
            <pc:docMk/>
            <pc:sldMk cId="1658985439" sldId="276"/>
            <ac:picMk id="1036" creationId="{D3AFC1A8-D7C3-40C0-A3D7-7735780DF616}"/>
          </ac:picMkLst>
        </pc:picChg>
        <pc:picChg chg="add mod">
          <ac:chgData name="Bruna Brito" userId="b6e662cc8815d3ee" providerId="LiveId" clId="{C68BBA65-789D-40CD-80F4-FF1C821B8B29}" dt="2020-10-18T01:07:27.754" v="390" actId="1076"/>
          <ac:picMkLst>
            <pc:docMk/>
            <pc:sldMk cId="1658985439" sldId="276"/>
            <ac:picMk id="1038" creationId="{1B3C37D0-C42F-4B3E-8CAA-E3D4EBE23641}"/>
          </ac:picMkLst>
        </pc:picChg>
        <pc:picChg chg="add mod">
          <ac:chgData name="Bruna Brito" userId="b6e662cc8815d3ee" providerId="LiveId" clId="{C68BBA65-789D-40CD-80F4-FF1C821B8B29}" dt="2020-10-18T01:10:42.250" v="400" actId="196"/>
          <ac:picMkLst>
            <pc:docMk/>
            <pc:sldMk cId="1658985439" sldId="276"/>
            <ac:picMk id="1040" creationId="{7BE25E9D-D6D0-48BA-9979-518273F818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0B63-19FE-4003-9EBA-0A4EB463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FFB1A-0449-4B64-A696-8C5A82D98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8944A-9D39-48AE-B119-FC8A9D3A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4ED-7566-42AD-8F25-50CCDA65E5A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87C55-A6C2-4D11-A9AA-909B8E5A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7C990-343A-4BA7-9500-DC39C0C7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1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FD1162-21C6-43F5-86E2-E615AA6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C8511-855B-4B3B-B206-80A5CF29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6FDFD-6D6C-4741-B692-8EC1DA29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64ED-7566-42AD-8F25-50CCDA65E5A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51A9C3-67FF-4513-A0A8-3BB32F789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4FBE9-3837-45D8-BB7A-6DA807E75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5D7ABD-AB6B-4756-BB1F-5FBE734C73BE}"/>
              </a:ext>
            </a:extLst>
          </p:cNvPr>
          <p:cNvSpPr txBox="1"/>
          <p:nvPr/>
        </p:nvSpPr>
        <p:spPr>
          <a:xfrm>
            <a:off x="5809374" y="327475"/>
            <a:ext cx="60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FB7365-5F0B-4BF5-96A9-4BFF16DE1402}"/>
              </a:ext>
            </a:extLst>
          </p:cNvPr>
          <p:cNvSpPr txBox="1"/>
          <p:nvPr/>
        </p:nvSpPr>
        <p:spPr>
          <a:xfrm>
            <a:off x="310595" y="3907793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Container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97AC4B0-007C-4592-96AC-89A98EE787D0}"/>
              </a:ext>
            </a:extLst>
          </p:cNvPr>
          <p:cNvSpPr txBox="1"/>
          <p:nvPr/>
        </p:nvSpPr>
        <p:spPr>
          <a:xfrm>
            <a:off x="2166979" y="39077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B36886E-2A85-475A-A34E-D037C709F97A}"/>
              </a:ext>
            </a:extLst>
          </p:cNvPr>
          <p:cNvSpPr txBox="1"/>
          <p:nvPr/>
        </p:nvSpPr>
        <p:spPr>
          <a:xfrm>
            <a:off x="3881334" y="3907793"/>
            <a:ext cx="8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97504A1-A694-4115-BE63-27531F1A739B}"/>
              </a:ext>
            </a:extLst>
          </p:cNvPr>
          <p:cNvSpPr txBox="1"/>
          <p:nvPr/>
        </p:nvSpPr>
        <p:spPr>
          <a:xfrm>
            <a:off x="5327005" y="3798997"/>
            <a:ext cx="110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Acesso a Internet</a:t>
            </a:r>
          </a:p>
        </p:txBody>
      </p:sp>
      <p:pic>
        <p:nvPicPr>
          <p:cNvPr id="47" name="Gráfico 46" descr="Nuvem">
            <a:extLst>
              <a:ext uri="{FF2B5EF4-FFF2-40B4-BE49-F238E27FC236}">
                <a16:creationId xmlns:a16="http://schemas.microsoft.com/office/drawing/2014/main" id="{3A6F6BDA-1F94-4195-9CA6-840CE9D3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4641" y="2508314"/>
            <a:ext cx="1497549" cy="1497549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8CE6FA19-B757-4DE0-BBF8-13BB0C1C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088" y="2256922"/>
            <a:ext cx="1497550" cy="14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9C330314-D855-4C77-85ED-8F2B4155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91" y="2819027"/>
            <a:ext cx="1202677" cy="112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E50AC5-41CB-470D-A61B-F4D724B7C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08" y="2761380"/>
            <a:ext cx="1101999" cy="99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7A5218C-B54D-46F5-93CF-6C551755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70" y="3288331"/>
            <a:ext cx="644746" cy="4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1BE3725E-85A2-421A-8A66-BBB3199E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590" y="3268861"/>
            <a:ext cx="661816" cy="4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3AFC1A8-D7C3-40C0-A3D7-7735780DF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8" y="2819027"/>
            <a:ext cx="1101999" cy="10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B3C37D0-C42F-4B3E-8CAA-E3D4EBE2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78" y="3736174"/>
            <a:ext cx="1972986" cy="142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BE25E9D-D6D0-48BA-9979-518273F8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57769" y="3333575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>
            <a:extLst>
              <a:ext uri="{FF2B5EF4-FFF2-40B4-BE49-F238E27FC236}">
                <a16:creationId xmlns:a16="http://schemas.microsoft.com/office/drawing/2014/main" id="{EC1CF7CA-4F58-4E64-85D3-96D56F41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82" y="3343177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550211D3-E2BF-4CAF-90D8-BA7A06EA1E24}"/>
              </a:ext>
            </a:extLst>
          </p:cNvPr>
          <p:cNvSpPr txBox="1"/>
          <p:nvPr/>
        </p:nvSpPr>
        <p:spPr>
          <a:xfrm>
            <a:off x="8857828" y="3753905"/>
            <a:ext cx="110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Acesso a Internet</a:t>
            </a:r>
          </a:p>
        </p:txBody>
      </p:sp>
      <p:pic>
        <p:nvPicPr>
          <p:cNvPr id="67" name="Picture 16">
            <a:extLst>
              <a:ext uri="{FF2B5EF4-FFF2-40B4-BE49-F238E27FC236}">
                <a16:creationId xmlns:a16="http://schemas.microsoft.com/office/drawing/2014/main" id="{68687558-91C4-40B3-9351-19EAEDD7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52" y="3348780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>
            <a:extLst>
              <a:ext uri="{FF2B5EF4-FFF2-40B4-BE49-F238E27FC236}">
                <a16:creationId xmlns:a16="http://schemas.microsoft.com/office/drawing/2014/main" id="{03FBF62A-BEC8-437F-8111-4B74C730E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7" y="3383549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6">
            <a:extLst>
              <a:ext uri="{FF2B5EF4-FFF2-40B4-BE49-F238E27FC236}">
                <a16:creationId xmlns:a16="http://schemas.microsoft.com/office/drawing/2014/main" id="{99D51498-E61B-4EBF-9B4C-EE327D6F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89" y="3233389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12B07DF9-F3D0-43C5-82D2-249B412D7BB8}"/>
              </a:ext>
            </a:extLst>
          </p:cNvPr>
          <p:cNvSpPr txBox="1"/>
          <p:nvPr/>
        </p:nvSpPr>
        <p:spPr>
          <a:xfrm>
            <a:off x="6916244" y="3798997"/>
            <a:ext cx="14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Nuvem / Cloud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Sistema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Servidor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1890E948-7D03-428D-9D12-D9CF6DA46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142" y="3281541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C99EEF-FC8A-458D-9248-EDAC81BFE1DB}"/>
              </a:ext>
            </a:extLst>
          </p:cNvPr>
          <p:cNvSpPr txBox="1"/>
          <p:nvPr/>
        </p:nvSpPr>
        <p:spPr>
          <a:xfrm>
            <a:off x="10737657" y="5118899"/>
            <a:ext cx="145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Acesso ao dashboard</a:t>
            </a:r>
          </a:p>
        </p:txBody>
      </p:sp>
    </p:spTree>
    <p:extLst>
      <p:ext uri="{BB962C8B-B14F-4D97-AF65-F5344CB8AC3E}">
        <p14:creationId xmlns:p14="http://schemas.microsoft.com/office/powerpoint/2010/main" val="165898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62CB9B-5FD9-46C6-8048-4F0F64C8F073}"/>
              </a:ext>
            </a:extLst>
          </p:cNvPr>
          <p:cNvSpPr/>
          <p:nvPr/>
        </p:nvSpPr>
        <p:spPr>
          <a:xfrm>
            <a:off x="155047" y="3719814"/>
            <a:ext cx="6807991" cy="3022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1032" name="Picture 8" descr="Sensor de Temperatura LM35 - Primeiros Passos - Blog Usinainfo">
            <a:extLst>
              <a:ext uri="{FF2B5EF4-FFF2-40B4-BE49-F238E27FC236}">
                <a16:creationId xmlns:a16="http://schemas.microsoft.com/office/drawing/2014/main" id="{D017606B-BBB8-4203-BF36-3E62A8BB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80" y="3850654"/>
            <a:ext cx="3069942" cy="198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65498B4-F18E-47F8-BB12-8B0512380D3F}"/>
              </a:ext>
            </a:extLst>
          </p:cNvPr>
          <p:cNvCxnSpPr>
            <a:cxnSpLocks/>
          </p:cNvCxnSpPr>
          <p:nvPr/>
        </p:nvCxnSpPr>
        <p:spPr>
          <a:xfrm rot="10800000">
            <a:off x="1433923" y="4724514"/>
            <a:ext cx="1830193" cy="159028"/>
          </a:xfrm>
          <a:prstGeom prst="bentConnector3">
            <a:avLst>
              <a:gd name="adj1" fmla="val -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09017A-B5F6-44BF-BB58-7F2BCEEC9153}"/>
              </a:ext>
            </a:extLst>
          </p:cNvPr>
          <p:cNvSpPr txBox="1"/>
          <p:nvPr/>
        </p:nvSpPr>
        <p:spPr>
          <a:xfrm>
            <a:off x="1058642" y="3779431"/>
            <a:ext cx="273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Placa uno integrada com sensor LM35 instalada no container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30C3042-3F1E-49E8-AF21-BC4C3B8DEF07}"/>
              </a:ext>
            </a:extLst>
          </p:cNvPr>
          <p:cNvCxnSpPr>
            <a:cxnSpLocks/>
          </p:cNvCxnSpPr>
          <p:nvPr/>
        </p:nvCxnSpPr>
        <p:spPr>
          <a:xfrm flipH="1" flipV="1">
            <a:off x="10041120" y="4383675"/>
            <a:ext cx="9039" cy="67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B9B7D90-CB5C-427C-A80E-C741D2799165}"/>
              </a:ext>
            </a:extLst>
          </p:cNvPr>
          <p:cNvSpPr/>
          <p:nvPr/>
        </p:nvSpPr>
        <p:spPr>
          <a:xfrm>
            <a:off x="7587053" y="570124"/>
            <a:ext cx="4022904" cy="2596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7EF95B-2AEE-4682-B8D0-AF2C76BD6A7C}"/>
              </a:ext>
            </a:extLst>
          </p:cNvPr>
          <p:cNvSpPr txBox="1"/>
          <p:nvPr/>
        </p:nvSpPr>
        <p:spPr>
          <a:xfrm>
            <a:off x="2928835" y="849165"/>
            <a:ext cx="2388588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dirty="0"/>
              <a:t>Aparelho do usuário/Fiscal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</a:p>
          <a:p>
            <a:pPr algn="l"/>
            <a:r>
              <a:rPr lang="pt-BR" sz="1600" i="0" dirty="0">
                <a:effectLst/>
              </a:rPr>
              <a:t>Chromebook Plus Samsung Touchscreen, Intel Celeron 3965Y, 4GB, 32GB, Chrome OS, 12.2´.</a:t>
            </a:r>
          </a:p>
          <a:p>
            <a:endParaRPr lang="pt-BR" sz="1400" dirty="0">
              <a:solidFill>
                <a:srgbClr val="33333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DF699-6BEB-4728-B55B-044B493FF6B5}"/>
              </a:ext>
            </a:extLst>
          </p:cNvPr>
          <p:cNvSpPr txBox="1"/>
          <p:nvPr/>
        </p:nvSpPr>
        <p:spPr>
          <a:xfrm>
            <a:off x="4041392" y="58900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Protoboard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56E290-B842-47E4-BD61-E6E5BDA94C1A}"/>
              </a:ext>
            </a:extLst>
          </p:cNvPr>
          <p:cNvCxnSpPr/>
          <p:nvPr/>
        </p:nvCxnSpPr>
        <p:spPr>
          <a:xfrm flipH="1" flipV="1">
            <a:off x="4646624" y="5668923"/>
            <a:ext cx="3277" cy="29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DCE5E0-51D5-4C32-ADC8-33961F59B8A1}"/>
              </a:ext>
            </a:extLst>
          </p:cNvPr>
          <p:cNvSpPr txBox="1"/>
          <p:nvPr/>
        </p:nvSpPr>
        <p:spPr>
          <a:xfrm>
            <a:off x="9951849" y="5379176"/>
            <a:ext cx="159913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-Inmarsat fleet one</a:t>
            </a:r>
          </a:p>
          <a:p>
            <a:r>
              <a:rPr lang="pt-BR" sz="1000" b="0" i="0" dirty="0">
                <a:solidFill>
                  <a:srgbClr val="363636"/>
                </a:solidFill>
                <a:effectLst/>
                <a:latin typeface="HelveticaNeue-Light"/>
              </a:rPr>
              <a:t>banda larga - alimentado por rede global de satélites mais avançadas e </a:t>
            </a:r>
            <a:r>
              <a:rPr lang="pt-BR" sz="1100" b="0" i="0" dirty="0">
                <a:solidFill>
                  <a:srgbClr val="363636"/>
                </a:solidFill>
                <a:effectLst/>
                <a:latin typeface="HelveticaNeue-Light"/>
              </a:rPr>
              <a:t>confiáveis do mundo</a:t>
            </a:r>
            <a:endParaRPr lang="pt-BR" sz="11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5C8445-B572-4FD2-A7C7-CFAAFF3D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136" y="5361413"/>
            <a:ext cx="1551798" cy="94686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8D4B05B-915C-4CB0-BE9B-F5C642107921}"/>
              </a:ext>
            </a:extLst>
          </p:cNvPr>
          <p:cNvSpPr/>
          <p:nvPr/>
        </p:nvSpPr>
        <p:spPr>
          <a:xfrm>
            <a:off x="2877630" y="736744"/>
            <a:ext cx="2327525" cy="2318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61A5CA-F0F6-474A-B990-4F2DA893ECB9}"/>
              </a:ext>
            </a:extLst>
          </p:cNvPr>
          <p:cNvSpPr txBox="1"/>
          <p:nvPr/>
        </p:nvSpPr>
        <p:spPr>
          <a:xfrm>
            <a:off x="302743" y="6073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Dashboard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7E9556D-E319-41DB-BEC3-C15A0424AFAD}"/>
              </a:ext>
            </a:extLst>
          </p:cNvPr>
          <p:cNvSpPr/>
          <p:nvPr/>
        </p:nvSpPr>
        <p:spPr>
          <a:xfrm>
            <a:off x="8201577" y="5080660"/>
            <a:ext cx="3500545" cy="1354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C72A65-7E86-483E-A7B9-F4D739406D1F}"/>
              </a:ext>
            </a:extLst>
          </p:cNvPr>
          <p:cNvSpPr txBox="1"/>
          <p:nvPr/>
        </p:nvSpPr>
        <p:spPr>
          <a:xfrm>
            <a:off x="9795742" y="5022809"/>
            <a:ext cx="181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 Marítimo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E4E97064-9280-489D-AAE3-33C4C724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57" y="3747971"/>
            <a:ext cx="759723" cy="7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D1D7BBC-C6D8-4373-99DE-56F5313CF4DA}"/>
              </a:ext>
            </a:extLst>
          </p:cNvPr>
          <p:cNvSpPr txBox="1"/>
          <p:nvPr/>
        </p:nvSpPr>
        <p:spPr>
          <a:xfrm>
            <a:off x="9222557" y="3552088"/>
            <a:ext cx="28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Acesso a Internet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73687FD-AB30-4EC3-BD09-E5F7CE80F460}"/>
              </a:ext>
            </a:extLst>
          </p:cNvPr>
          <p:cNvSpPr txBox="1"/>
          <p:nvPr/>
        </p:nvSpPr>
        <p:spPr>
          <a:xfrm>
            <a:off x="9226195" y="746771"/>
            <a:ext cx="113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Servidor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F4C95-2A4B-4E98-8E60-E76AEBFD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650" y="1049779"/>
            <a:ext cx="3706716" cy="16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17EF307-8528-4B5D-AE76-3BA8F152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0" y="1598042"/>
            <a:ext cx="1092612" cy="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nternet Explorer Logo - PNG e Vetor - Download de Logo">
            <a:extLst>
              <a:ext uri="{FF2B5EF4-FFF2-40B4-BE49-F238E27FC236}">
                <a16:creationId xmlns:a16="http://schemas.microsoft.com/office/drawing/2014/main" id="{F53F3E8B-9E73-4853-A539-5F262846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35" y="1792580"/>
            <a:ext cx="474146" cy="4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35B925B-BAB2-415A-A79D-625EDCA1B8B2}"/>
              </a:ext>
            </a:extLst>
          </p:cNvPr>
          <p:cNvCxnSpPr>
            <a:cxnSpLocks/>
          </p:cNvCxnSpPr>
          <p:nvPr/>
        </p:nvCxnSpPr>
        <p:spPr>
          <a:xfrm flipV="1">
            <a:off x="10030672" y="3191442"/>
            <a:ext cx="1" cy="4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3B9DE6C-1AB4-4340-8BE7-31F1F7AA357E}"/>
              </a:ext>
            </a:extLst>
          </p:cNvPr>
          <p:cNvCxnSpPr>
            <a:cxnSpLocks/>
          </p:cNvCxnSpPr>
          <p:nvPr/>
        </p:nvCxnSpPr>
        <p:spPr>
          <a:xfrm>
            <a:off x="7010400" y="5707579"/>
            <a:ext cx="119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8">
            <a:extLst>
              <a:ext uri="{FF2B5EF4-FFF2-40B4-BE49-F238E27FC236}">
                <a16:creationId xmlns:a16="http://schemas.microsoft.com/office/drawing/2014/main" id="{67D1E393-7ACD-4664-A0DF-9D2C668C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88" y="1140763"/>
            <a:ext cx="679043" cy="65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C1E587F3-5F46-4207-9937-AADD8F22DC60}"/>
              </a:ext>
            </a:extLst>
          </p:cNvPr>
          <p:cNvSpPr/>
          <p:nvPr/>
        </p:nvSpPr>
        <p:spPr>
          <a:xfrm>
            <a:off x="7727191" y="835643"/>
            <a:ext cx="3705511" cy="204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382C81A-FE71-4F85-9B88-B20D0B07BD02}"/>
              </a:ext>
            </a:extLst>
          </p:cNvPr>
          <p:cNvSpPr/>
          <p:nvPr/>
        </p:nvSpPr>
        <p:spPr>
          <a:xfrm>
            <a:off x="104173" y="405924"/>
            <a:ext cx="6508148" cy="2827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4811F3B-6639-44CB-9F04-DDCDE3EA2BE1}"/>
              </a:ext>
            </a:extLst>
          </p:cNvPr>
          <p:cNvCxnSpPr>
            <a:cxnSpLocks/>
          </p:cNvCxnSpPr>
          <p:nvPr/>
        </p:nvCxnSpPr>
        <p:spPr>
          <a:xfrm flipH="1" flipV="1">
            <a:off x="1416708" y="966421"/>
            <a:ext cx="491922" cy="29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2" descr="Por que aprender Node.js? 8 Casos reais! – LuizTools">
            <a:extLst>
              <a:ext uri="{FF2B5EF4-FFF2-40B4-BE49-F238E27FC236}">
                <a16:creationId xmlns:a16="http://schemas.microsoft.com/office/drawing/2014/main" id="{AC716B62-51A7-4569-AA3A-2DEF3169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59" y="1726559"/>
            <a:ext cx="980379" cy="4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2">
            <a:extLst>
              <a:ext uri="{FF2B5EF4-FFF2-40B4-BE49-F238E27FC236}">
                <a16:creationId xmlns:a16="http://schemas.microsoft.com/office/drawing/2014/main" id="{B58826A4-1266-4753-90A2-BFE662E9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02" y="1259857"/>
            <a:ext cx="1139094" cy="58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9104DE0F-E4A9-492F-B665-CCA8FB2D187C}"/>
              </a:ext>
            </a:extLst>
          </p:cNvPr>
          <p:cNvCxnSpPr>
            <a:cxnSpLocks/>
          </p:cNvCxnSpPr>
          <p:nvPr/>
        </p:nvCxnSpPr>
        <p:spPr>
          <a:xfrm flipH="1" flipV="1">
            <a:off x="6612321" y="1974820"/>
            <a:ext cx="369648" cy="1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Ver a imagem de origem">
            <a:extLst>
              <a:ext uri="{FF2B5EF4-FFF2-40B4-BE49-F238E27FC236}">
                <a16:creationId xmlns:a16="http://schemas.microsoft.com/office/drawing/2014/main" id="{07C85006-A72D-4634-B293-95C215916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50" y="1735450"/>
            <a:ext cx="498856" cy="49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5D28C641-7BDA-476F-A9B7-C11D504525AF}"/>
              </a:ext>
            </a:extLst>
          </p:cNvPr>
          <p:cNvCxnSpPr>
            <a:cxnSpLocks/>
          </p:cNvCxnSpPr>
          <p:nvPr/>
        </p:nvCxnSpPr>
        <p:spPr>
          <a:xfrm>
            <a:off x="7360269" y="1984878"/>
            <a:ext cx="249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4">
            <a:extLst>
              <a:ext uri="{FF2B5EF4-FFF2-40B4-BE49-F238E27FC236}">
                <a16:creationId xmlns:a16="http://schemas.microsoft.com/office/drawing/2014/main" id="{BD80201C-F458-4178-9133-A498434E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2" y="482608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6">
            <a:extLst>
              <a:ext uri="{FF2B5EF4-FFF2-40B4-BE49-F238E27FC236}">
                <a16:creationId xmlns:a16="http://schemas.microsoft.com/office/drawing/2014/main" id="{3CF31B95-F108-4349-BA98-BD0A234D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70" y="232426"/>
            <a:ext cx="1426935" cy="14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8" descr="Arquivos Microsoft Azure - Witec it Solutions">
            <a:extLst>
              <a:ext uri="{FF2B5EF4-FFF2-40B4-BE49-F238E27FC236}">
                <a16:creationId xmlns:a16="http://schemas.microsoft.com/office/drawing/2014/main" id="{BA5B29A9-06F5-4EC7-A040-FE6AC1B3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58" y="1059879"/>
            <a:ext cx="1572305" cy="89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6">
            <a:extLst>
              <a:ext uri="{FF2B5EF4-FFF2-40B4-BE49-F238E27FC236}">
                <a16:creationId xmlns:a16="http://schemas.microsoft.com/office/drawing/2014/main" id="{53093C4B-8D6B-4FFA-9D01-A9A2B942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97" y="1643977"/>
            <a:ext cx="1070886" cy="6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CE709011-2688-4C3D-9DF2-E76244762395}"/>
              </a:ext>
            </a:extLst>
          </p:cNvPr>
          <p:cNvSpPr txBox="1"/>
          <p:nvPr/>
        </p:nvSpPr>
        <p:spPr>
          <a:xfrm>
            <a:off x="5330197" y="1863074"/>
            <a:ext cx="136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-4 Antenas de 5 dBi. 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A1EE718-5616-4467-94DB-F675C9D760B3}"/>
              </a:ext>
            </a:extLst>
          </p:cNvPr>
          <p:cNvSpPr/>
          <p:nvPr/>
        </p:nvSpPr>
        <p:spPr>
          <a:xfrm>
            <a:off x="5354566" y="1359267"/>
            <a:ext cx="123753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Mercusys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MW325R</a:t>
            </a:r>
            <a:endParaRPr lang="pt-BR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0DB975D9-DDA8-4CB5-A9A7-E4B7965639FA}"/>
              </a:ext>
            </a:extLst>
          </p:cNvPr>
          <p:cNvSpPr/>
          <p:nvPr/>
        </p:nvSpPr>
        <p:spPr>
          <a:xfrm>
            <a:off x="5354566" y="1434621"/>
            <a:ext cx="1127339" cy="107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0149E93-CD83-418C-B815-95692C2EBD59}"/>
              </a:ext>
            </a:extLst>
          </p:cNvPr>
          <p:cNvSpPr txBox="1"/>
          <p:nvPr/>
        </p:nvSpPr>
        <p:spPr>
          <a:xfrm>
            <a:off x="6072933" y="-6916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LLD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62A685-2C95-48CA-A378-3981BB030814}"/>
              </a:ext>
            </a:extLst>
          </p:cNvPr>
          <p:cNvSpPr txBox="1"/>
          <p:nvPr/>
        </p:nvSpPr>
        <p:spPr>
          <a:xfrm>
            <a:off x="7938399" y="2319033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SQL Server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EC207A8-66C2-49F8-9A7F-62746C126C94}"/>
              </a:ext>
            </a:extLst>
          </p:cNvPr>
          <p:cNvCxnSpPr/>
          <p:nvPr/>
        </p:nvCxnSpPr>
        <p:spPr>
          <a:xfrm flipH="1">
            <a:off x="8657259" y="2189947"/>
            <a:ext cx="352645" cy="15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EF04A8-547A-4587-AEE5-01B6990B65B6}"/>
              </a:ext>
            </a:extLst>
          </p:cNvPr>
          <p:cNvSpPr txBox="1"/>
          <p:nvPr/>
        </p:nvSpPr>
        <p:spPr>
          <a:xfrm>
            <a:off x="6796483" y="2132731"/>
            <a:ext cx="115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Acesso a Internet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65172A2-5BEE-4656-AC9A-EBC8AFBE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0" y="5349496"/>
            <a:ext cx="1419283" cy="6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Por que aprender Node.js? 8 Casos reais! – LuizTools">
            <a:extLst>
              <a:ext uri="{FF2B5EF4-FFF2-40B4-BE49-F238E27FC236}">
                <a16:creationId xmlns:a16="http://schemas.microsoft.com/office/drawing/2014/main" id="{8EC21F62-053D-4F9C-AC20-FC7DD653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" y="5328672"/>
            <a:ext cx="567573" cy="2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A352115E-78A9-4D5F-8100-E63DBBB3F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4" y="5552482"/>
            <a:ext cx="363091" cy="24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89324427-76E9-472B-B0F4-6B60C380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0" y="4404153"/>
            <a:ext cx="1228420" cy="7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>
            <a:extLst>
              <a:ext uri="{FF2B5EF4-FFF2-40B4-BE49-F238E27FC236}">
                <a16:creationId xmlns:a16="http://schemas.microsoft.com/office/drawing/2014/main" id="{DA1AC326-F20D-4679-BAE8-76089561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45" y="5554196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er a imagem de origem">
            <a:extLst>
              <a:ext uri="{FF2B5EF4-FFF2-40B4-BE49-F238E27FC236}">
                <a16:creationId xmlns:a16="http://schemas.microsoft.com/office/drawing/2014/main" id="{BE814B44-8576-4E22-9560-521FB34D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75" y="5701112"/>
            <a:ext cx="288953" cy="2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Ver a imagem de origem">
            <a:extLst>
              <a:ext uri="{FF2B5EF4-FFF2-40B4-BE49-F238E27FC236}">
                <a16:creationId xmlns:a16="http://schemas.microsoft.com/office/drawing/2014/main" id="{D2AD0E03-891D-425D-9B1E-0E1A0E5BE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73" y="5356278"/>
            <a:ext cx="288953" cy="2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>
            <a:extLst>
              <a:ext uri="{FF2B5EF4-FFF2-40B4-BE49-F238E27FC236}">
                <a16:creationId xmlns:a16="http://schemas.microsoft.com/office/drawing/2014/main" id="{EFA343AF-DC54-4589-ABA2-BBA541E12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78" y="5238239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B941DB2C-D8F4-469E-885E-0FC9112B2C22}"/>
              </a:ext>
            </a:extLst>
          </p:cNvPr>
          <p:cNvSpPr txBox="1"/>
          <p:nvPr/>
        </p:nvSpPr>
        <p:spPr>
          <a:xfrm>
            <a:off x="946679" y="6195657"/>
            <a:ext cx="259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effectLst/>
                <a:latin typeface="Whitney"/>
              </a:rPr>
              <a:t>API </a:t>
            </a:r>
            <a:r>
              <a:rPr lang="pt-BR" sz="1400" dirty="0">
                <a:latin typeface="Whitney"/>
              </a:rPr>
              <a:t>capitando</a:t>
            </a:r>
            <a:r>
              <a:rPr lang="pt-BR" sz="1400" b="0" i="0" dirty="0">
                <a:effectLst/>
                <a:latin typeface="Whitney"/>
              </a:rPr>
              <a:t> os dados</a:t>
            </a:r>
            <a:endParaRPr lang="pt-BR" sz="1400" dirty="0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2730D1C-DFE3-4961-9165-D0EC7BA6E0DE}"/>
              </a:ext>
            </a:extLst>
          </p:cNvPr>
          <p:cNvSpPr txBox="1"/>
          <p:nvPr/>
        </p:nvSpPr>
        <p:spPr>
          <a:xfrm>
            <a:off x="268645" y="5012787"/>
            <a:ext cx="631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Whitney"/>
              </a:rPr>
              <a:t>Servidor Local</a:t>
            </a:r>
            <a:endParaRPr lang="pt-BR" dirty="0"/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7EA47EB7-AB21-4156-9D64-4AC6859F5F3B}"/>
              </a:ext>
            </a:extLst>
          </p:cNvPr>
          <p:cNvCxnSpPr>
            <a:cxnSpLocks/>
          </p:cNvCxnSpPr>
          <p:nvPr/>
        </p:nvCxnSpPr>
        <p:spPr>
          <a:xfrm flipH="1" flipV="1">
            <a:off x="5918235" y="5469882"/>
            <a:ext cx="16912" cy="96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do 110">
            <a:extLst>
              <a:ext uri="{FF2B5EF4-FFF2-40B4-BE49-F238E27FC236}">
                <a16:creationId xmlns:a16="http://schemas.microsoft.com/office/drawing/2014/main" id="{65B0311C-3F10-406C-8BE5-B5A5599A5E8F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3193516" y="3680312"/>
            <a:ext cx="444140" cy="5058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FAAB1FD8-120F-4A52-80D0-993C32004C62}"/>
              </a:ext>
            </a:extLst>
          </p:cNvPr>
          <p:cNvSpPr txBox="1"/>
          <p:nvPr/>
        </p:nvSpPr>
        <p:spPr>
          <a:xfrm>
            <a:off x="5202465" y="4570678"/>
            <a:ext cx="14906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rgbClr val="333333"/>
                </a:solidFill>
                <a:effectLst/>
                <a:latin typeface="Nunito"/>
              </a:rPr>
              <a:t>Notebook Dell Core i5-8265U 8GB 1TB</a:t>
            </a:r>
            <a:endParaRPr lang="pt-BR" sz="1400" dirty="0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FE175156-5E59-4CA6-9087-A4BDDB73B3D3}"/>
              </a:ext>
            </a:extLst>
          </p:cNvPr>
          <p:cNvSpPr/>
          <p:nvPr/>
        </p:nvSpPr>
        <p:spPr>
          <a:xfrm>
            <a:off x="5037103" y="4008171"/>
            <a:ext cx="1839543" cy="1387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5C22EC7C-F05A-4B39-8ACA-9F89977D4028}"/>
              </a:ext>
            </a:extLst>
          </p:cNvPr>
          <p:cNvSpPr txBox="1"/>
          <p:nvPr/>
        </p:nvSpPr>
        <p:spPr>
          <a:xfrm>
            <a:off x="5221375" y="4015425"/>
            <a:ext cx="154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Especificações do aparelho</a:t>
            </a:r>
          </a:p>
        </p:txBody>
      </p:sp>
      <p:pic>
        <p:nvPicPr>
          <p:cNvPr id="126" name="Picture 8" descr="Ver a imagem de origem">
            <a:extLst>
              <a:ext uri="{FF2B5EF4-FFF2-40B4-BE49-F238E27FC236}">
                <a16:creationId xmlns:a16="http://schemas.microsoft.com/office/drawing/2014/main" id="{BCC59C9D-E053-443B-AD21-3C3F486A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3" y="1199885"/>
            <a:ext cx="533398" cy="53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08A28F75-A997-4259-AA34-9CFED7713714}"/>
              </a:ext>
            </a:extLst>
          </p:cNvPr>
          <p:cNvSpPr txBox="1"/>
          <p:nvPr/>
        </p:nvSpPr>
        <p:spPr>
          <a:xfrm>
            <a:off x="10121456" y="2312833"/>
            <a:ext cx="152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- SELECT</a:t>
            </a:r>
          </a:p>
        </p:txBody>
      </p:sp>
    </p:spTree>
    <p:extLst>
      <p:ext uri="{BB962C8B-B14F-4D97-AF65-F5344CB8AC3E}">
        <p14:creationId xmlns:p14="http://schemas.microsoft.com/office/powerpoint/2010/main" val="1062914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FC0246A07B443A05063C8EB2AC7D8" ma:contentTypeVersion="4" ma:contentTypeDescription="Create a new document." ma:contentTypeScope="" ma:versionID="420c53bd1eddcc29702e3bd566eef293">
  <xsd:schema xmlns:xsd="http://www.w3.org/2001/XMLSchema" xmlns:xs="http://www.w3.org/2001/XMLSchema" xmlns:p="http://schemas.microsoft.com/office/2006/metadata/properties" xmlns:ns3="8061e086-846d-4709-83ef-f95cce98977c" targetNamespace="http://schemas.microsoft.com/office/2006/metadata/properties" ma:root="true" ma:fieldsID="c54485a539c6ae15085b338092698602" ns3:_="">
    <xsd:import namespace="8061e086-846d-4709-83ef-f95cce9897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1e086-846d-4709-83ef-f95cce989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904B04-CE3B-480B-B581-8F4B320FC6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7326FD-46D3-494E-BEE2-FFEB626F114D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061e086-846d-4709-83ef-f95cce98977c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391E346-D1DC-4EE5-A343-4BFCAD5F0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61e086-846d-4709-83ef-f95cce9897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112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HelveticaNeue-Light</vt:lpstr>
      <vt:lpstr>Nunito</vt:lpstr>
      <vt:lpstr>Whitney</vt:lpstr>
      <vt:lpstr>Tema do Office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Bruna Brito</cp:lastModifiedBy>
  <cp:revision>18</cp:revision>
  <dcterms:created xsi:type="dcterms:W3CDTF">2020-09-08T16:19:20Z</dcterms:created>
  <dcterms:modified xsi:type="dcterms:W3CDTF">2020-10-29T12:01:04Z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0x0101009A5FC0246A07B443A05063C8EB2AC7D8</vt:lpwstr>
  </property>
</Properties>
</file>