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88" dt="2020-10-27T02:11:59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7T02:11:59.544" v="1361" actId="115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3T15:21:21.919" v="123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mod">
          <ac:chgData name="Nicholas Forte" userId="831f5f1da6d5c7f7" providerId="LiveId" clId="{7EE69AF9-B8A0-40A8-A92E-4E905D782AD4}" dt="2020-10-23T14:41:38.512" v="20" actId="1076"/>
          <ac:picMkLst>
            <pc:docMk/>
            <pc:sldMk cId="465033456" sldId="265"/>
            <ac:picMk id="4" creationId="{6FAB8F76-2E98-489C-A06E-FE0266228938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3T15:21:44.406" v="124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3T15:21:44.406" v="124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84723"/>
              </p:ext>
            </p:extLst>
          </p:nvPr>
        </p:nvGraphicFramePr>
        <p:xfrm>
          <a:off x="358588" y="2463713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0" y="1514387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01" y="262961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6" y="5173046"/>
            <a:ext cx="1304088" cy="1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74" y="3669467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8264524" y="3631917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Harbor solutions é uma empresa de soluções portuárias com foco na logística, importação e exportação.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A9233-EF8E-4964-9224-DA8494C7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5" y="1891259"/>
            <a:ext cx="10349948" cy="40296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AB8F76-2E98-489C-A06E-FE026622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8" y="1171573"/>
            <a:ext cx="10316803" cy="56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9AD4A3B6-AE77-42D3-839D-0463BD62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95" y="166370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0F11FA-7CAC-432B-A2A2-A4547E75F04E}"/>
              </a:ext>
            </a:extLst>
          </p:cNvPr>
          <p:cNvSpPr txBox="1"/>
          <p:nvPr/>
        </p:nvSpPr>
        <p:spPr>
          <a:xfrm>
            <a:off x="3451697" y="225454"/>
            <a:ext cx="51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Felix Titling" panose="04060505060202020A04" pitchFamily="82" charset="0"/>
              </a:rPr>
              <a:t>Cadastro e Login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A5DE5B40-4485-4BA8-A33F-891681DD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0598E04A-4260-4323-9D23-4934CCA9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5621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00555 L 0.02539 0.0456 C 0.03932 0.05463 0.06029 0.05949 0.08229 0.05949 C 0.10729 0.05949 0.12734 0.05463 0.14127 0.0456 L 0.20833 0.0055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F306B4F8-0634-40A0-98E4-7CD868BC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68" y="229765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636" y="2297658"/>
            <a:ext cx="50002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1170687" y="710059"/>
            <a:ext cx="1008551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EBDF9D-A97F-4486-9FBC-8007AFAA4281}"/>
              </a:ext>
            </a:extLst>
          </p:cNvPr>
          <p:cNvSpPr/>
          <p:nvPr/>
        </p:nvSpPr>
        <p:spPr>
          <a:xfrm>
            <a:off x="0" y="0"/>
            <a:ext cx="12192000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AA03E8-EC16-4E4F-BBF5-975F52742F75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2D41EC-0CED-4F06-B62A-4BBA03BA0C64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F144B7D9-B372-4C83-BE87-CA584C3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01" y="2140581"/>
            <a:ext cx="1347899" cy="3130603"/>
          </a:xfrm>
          <a:prstGeom prst="rect">
            <a:avLst/>
          </a:prstGeom>
          <a:noFill/>
          <a:effectLst>
            <a:glow rad="38100">
              <a:schemeClr val="bg1"/>
            </a:glow>
            <a:outerShdw dir="5400000" sx="113000" sy="113000" algn="ctr" rotWithShape="0">
              <a:schemeClr val="accent1">
                <a:lumMod val="40000"/>
                <a:lumOff val="60000"/>
              </a:schemeClr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74834-AA07-48C1-901F-F1CC3F5E60C7}"/>
              </a:ext>
            </a:extLst>
          </p:cNvPr>
          <p:cNvSpPr txBox="1"/>
          <p:nvPr/>
        </p:nvSpPr>
        <p:spPr>
          <a:xfrm>
            <a:off x="407013" y="379030"/>
            <a:ext cx="6234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Simulador do Sensor</a:t>
            </a:r>
          </a:p>
        </p:txBody>
      </p:sp>
      <p:pic>
        <p:nvPicPr>
          <p:cNvPr id="11" name="Gráfico 10" descr="Curva do taco de hóquei">
            <a:extLst>
              <a:ext uri="{FF2B5EF4-FFF2-40B4-BE49-F238E27FC236}">
                <a16:creationId xmlns:a16="http://schemas.microsoft.com/office/drawing/2014/main" id="{6E82392F-8D0A-42F1-80A3-346D92EC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628" y="2427451"/>
            <a:ext cx="2993927" cy="2993927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E315E259-D257-46B2-8770-0179277D2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76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Forte</dc:creator>
  <cp:lastModifiedBy>Rafael Rocha</cp:lastModifiedBy>
  <cp:revision>1</cp:revision>
  <dcterms:created xsi:type="dcterms:W3CDTF">2020-10-23T16:14:16Z</dcterms:created>
  <dcterms:modified xsi:type="dcterms:W3CDTF">2020-10-27T12:54:01Z</dcterms:modified>
</cp:coreProperties>
</file>