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0" r:id="rId4"/>
    <p:sldId id="271" r:id="rId5"/>
    <p:sldId id="259" r:id="rId6"/>
    <p:sldId id="265" r:id="rId7"/>
    <p:sldId id="260" r:id="rId8"/>
    <p:sldId id="269" r:id="rId9"/>
    <p:sldId id="261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ocha" initials="RR" lastIdx="1" clrIdx="0">
    <p:extLst>
      <p:ext uri="{19B8F6BF-5375-455C-9EA6-DF929625EA0E}">
        <p15:presenceInfo xmlns:p15="http://schemas.microsoft.com/office/powerpoint/2012/main" userId="ad3eed489a1630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90" dt="2020-10-28T00:13:2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8T00:28:32.137" v="1371" actId="14100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8T00:28:32.137" v="1371" actId="14100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Nicholas Forte" userId="831f5f1da6d5c7f7" providerId="LiveId" clId="{7EE69AF9-B8A0-40A8-A92E-4E905D782AD4}" dt="2020-10-28T00:27:49.199" v="1367" actId="478"/>
          <ac:picMkLst>
            <pc:docMk/>
            <pc:sldMk cId="465033456" sldId="265"/>
            <ac:picMk id="4" creationId="{6FAB8F76-2E98-489C-A06E-FE0266228938}"/>
          </ac:picMkLst>
        </pc:picChg>
        <pc:picChg chg="add mod">
          <ac:chgData name="Nicholas Forte" userId="831f5f1da6d5c7f7" providerId="LiveId" clId="{7EE69AF9-B8A0-40A8-A92E-4E905D782AD4}" dt="2020-10-28T00:28:32.137" v="1371" actId="14100"/>
          <ac:picMkLst>
            <pc:docMk/>
            <pc:sldMk cId="465033456" sldId="265"/>
            <ac:picMk id="5" creationId="{AE27461E-F39C-47CB-B7C2-FEBC2B47AC86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Chg chg="add del">
        <pc:chgData name="Nicholas Forte" userId="831f5f1da6d5c7f7" providerId="LiveId" clId="{7EE69AF9-B8A0-40A8-A92E-4E905D782AD4}" dt="2020-10-28T00:27:43.758" v="1366" actId="2696"/>
        <pc:sldMkLst>
          <pc:docMk/>
          <pc:sldMk cId="1062914862" sldId="268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8T00:27:43.758" v="1366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8T00:27:43.758" v="1366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7D609B6F-0520-4BAA-8406-40215563B25C}"/>
    <pc:docChg chg="delSld">
      <pc:chgData name="Bruna Brito" userId="b6e662cc8815d3ee" providerId="LiveId" clId="{7D609B6F-0520-4BAA-8406-40215563B25C}" dt="2020-10-28T12:43:32.116" v="1" actId="2696"/>
      <pc:docMkLst>
        <pc:docMk/>
      </pc:docMkLst>
      <pc:sldChg chg="del">
        <pc:chgData name="Bruna Brito" userId="b6e662cc8815d3ee" providerId="LiveId" clId="{7D609B6F-0520-4BAA-8406-40215563B25C}" dt="2020-10-28T12:42:46.850" v="0" actId="2696"/>
        <pc:sldMkLst>
          <pc:docMk/>
          <pc:sldMk cId="283534579" sldId="262"/>
        </pc:sldMkLst>
      </pc:sldChg>
      <pc:sldChg chg="del">
        <pc:chgData name="Bruna Brito" userId="b6e662cc8815d3ee" providerId="LiveId" clId="{7D609B6F-0520-4BAA-8406-40215563B25C}" dt="2020-10-28T12:43:32.116" v="1" actId="2696"/>
        <pc:sldMkLst>
          <pc:docMk/>
          <pc:sldMk cId="1568061823" sldId="264"/>
        </pc:sldMkLst>
      </pc:sld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file:///C:\Users\Aluno\Documents\harbor\Harbor-Solutions\Sprint2\Documenta&#231;&#227;o\Planilha%20de%20Riscos.xlsx" TargetMode="Externa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559416" y="13709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135" y="2942992"/>
            <a:ext cx="3942456" cy="3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850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8BCC5F-03BD-4226-916D-7D7E98F75256}"/>
              </a:ext>
            </a:extLst>
          </p:cNvPr>
          <p:cNvSpPr/>
          <p:nvPr/>
        </p:nvSpPr>
        <p:spPr>
          <a:xfrm>
            <a:off x="1544722" y="817628"/>
            <a:ext cx="910255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</a:t>
            </a:r>
            <a:r>
              <a:rPr lang="en-US" sz="3600" dirty="0" err="1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Lógicos</a:t>
            </a:r>
            <a:endParaRPr lang="en-US" sz="3600" dirty="0">
              <a:solidFill>
                <a:srgbClr val="FFFFFF"/>
              </a:solidFill>
              <a:latin typeface="Felix Titling" panose="04060505060202020A04" pitchFamily="82" charset="0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4C0EF8-F325-420E-ADAB-72BB9D09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2308403"/>
            <a:ext cx="5607494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>
            <a:off x="323209" y="289072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201732"/>
              </p:ext>
            </p:extLst>
          </p:nvPr>
        </p:nvGraphicFramePr>
        <p:xfrm>
          <a:off x="-65730" y="3487297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D5587FFD-28F4-4279-8B7E-3F4D12CE5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34" y="3460323"/>
            <a:ext cx="7896332" cy="7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482D51-1BF4-45CB-BE3C-5790F0F4737E}"/>
              </a:ext>
            </a:extLst>
          </p:cNvPr>
          <p:cNvSpPr txBox="1"/>
          <p:nvPr/>
        </p:nvSpPr>
        <p:spPr>
          <a:xfrm>
            <a:off x="1273923" y="2383976"/>
            <a:ext cx="3754363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O.B.R.I.G.A.D.O POR SUA ATENÇÃO</a:t>
            </a:r>
          </a:p>
        </p:txBody>
      </p:sp>
      <p:pic>
        <p:nvPicPr>
          <p:cNvPr id="6" name="Gráfico 5" descr="Mãos aplaudindo">
            <a:extLst>
              <a:ext uri="{FF2B5EF4-FFF2-40B4-BE49-F238E27FC236}">
                <a16:creationId xmlns:a16="http://schemas.microsoft.com/office/drawing/2014/main" id="{65472CF5-CAB2-4A0C-8515-9C230AAF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671640E-E060-4A56-9600-6C8111E2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35" y="6160087"/>
            <a:ext cx="570021" cy="559903"/>
          </a:xfrm>
          <a:prstGeom prst="rect">
            <a:avLst/>
          </a:prstGeom>
          <a:effectLst>
            <a:outerShdw blurRad="177800" dir="8280000" algn="ctr" rotWithShape="0">
              <a:schemeClr val="tx1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5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empresa.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Peixes.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Sensores e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CENÁRIO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5D894E8-65FB-4BAD-84A5-880D6DB1B886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0B0D92-C308-43D4-8D8A-62CF2FD77D3F}"/>
              </a:ext>
            </a:extLst>
          </p:cNvPr>
          <p:cNvSpPr txBox="1"/>
          <p:nvPr/>
        </p:nvSpPr>
        <p:spPr>
          <a:xfrm>
            <a:off x="213064" y="1793289"/>
            <a:ext cx="5631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Em 2018, a produção global de pescados atingiu 179 milhões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de toneladas</a:t>
            </a:r>
          </a:p>
          <a:p>
            <a:endParaRPr lang="pt-BR" sz="24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Ainda em 2018, o faturamento do mercado de pescados foi de US$ 401 bilhões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DESAFIO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Demora na coleta de informações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Processo burocrático por parte dos órgãos fiscalizadores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Demora para atracar os navios nos portos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494D76-F17E-4A49-94A8-945A1FD9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5" y="1796245"/>
            <a:ext cx="11938127" cy="4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27461E-F39C-47CB-B7C2-FEBC2B47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8" y="1171573"/>
            <a:ext cx="10195808" cy="55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77B271F-259E-4E46-A48B-B51DEE521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02973"/>
              </p:ext>
            </p:extLst>
          </p:nvPr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Worksheet" r:id="rId3" imgW="1228690" imgH="390708" progId="Excel.Sheet.12">
                  <p:embed/>
                </p:oleObj>
              </mc:Choice>
              <mc:Fallback>
                <p:oleObj name="Worksheet" r:id="rId3" imgW="1228690" imgH="390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0FCDC03-4F2F-4402-8B8D-4CA287DD0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97137"/>
              </p:ext>
            </p:extLst>
          </p:nvPr>
        </p:nvGraphicFramePr>
        <p:xfrm>
          <a:off x="82232" y="1659824"/>
          <a:ext cx="12027535" cy="509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Worksheet" r:id="rId5" imgW="12611131" imgH="5343479" progId="Excel.Sheet.12">
                  <p:link updateAutomatic="1"/>
                </p:oleObj>
              </mc:Choice>
              <mc:Fallback>
                <p:oleObj name="Worksheet" r:id="rId5" imgW="12611131" imgH="534347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32" y="1659824"/>
                        <a:ext cx="12027535" cy="5095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B08BF8C-E5D2-4DD9-964C-9098D094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265BDCB-E412-4F50-9F99-79603F8C6886}"/>
              </a:ext>
            </a:extLst>
          </p:cNvPr>
          <p:cNvSpPr/>
          <p:nvPr/>
        </p:nvSpPr>
        <p:spPr>
          <a:xfrm>
            <a:off x="0" y="-24870"/>
            <a:ext cx="12192000" cy="16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7597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122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10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Felix Titling</vt:lpstr>
      <vt:lpstr>Gill Sans Nova Light</vt:lpstr>
      <vt:lpstr>Open Sans</vt:lpstr>
      <vt:lpstr>Tema do Office</vt:lpstr>
      <vt:lpstr>file:///C:\Users\Aluno\Documents\harbor\Harbor-Solutions\Sprint2\Documentação\Planilha%20de%20Riscos.xlsx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PEREIRA .</dc:creator>
  <cp:lastModifiedBy>pedro gimenez miranda silva</cp:lastModifiedBy>
  <cp:revision>18</cp:revision>
  <dcterms:created xsi:type="dcterms:W3CDTF">2020-10-28T17:58:52Z</dcterms:created>
  <dcterms:modified xsi:type="dcterms:W3CDTF">2020-10-29T00:41:26Z</dcterms:modified>
</cp:coreProperties>
</file>