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8B0EBD-1E07-4DD2-8283-5915E92AC911}" v="41" dt="2020-09-09T11:32:36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Rocha" userId="ad3eed489a1630f4" providerId="LiveId" clId="{BA8B0EBD-1E07-4DD2-8283-5915E92AC911}"/>
    <pc:docChg chg="custSel addSld delSld modSld">
      <pc:chgData name="Rafael Rocha" userId="ad3eed489a1630f4" providerId="LiveId" clId="{BA8B0EBD-1E07-4DD2-8283-5915E92AC911}" dt="2020-09-09T11:32:39.478" v="521" actId="1076"/>
      <pc:docMkLst>
        <pc:docMk/>
      </pc:docMkLst>
      <pc:sldChg chg="addSp delSp modSp add del mod">
        <pc:chgData name="Rafael Rocha" userId="ad3eed489a1630f4" providerId="LiveId" clId="{BA8B0EBD-1E07-4DD2-8283-5915E92AC911}" dt="2020-09-09T11:32:39.478" v="521" actId="1076"/>
        <pc:sldMkLst>
          <pc:docMk/>
          <pc:sldMk cId="1946374029" sldId="256"/>
        </pc:sldMkLst>
        <pc:spChg chg="add mod">
          <ac:chgData name="Rafael Rocha" userId="ad3eed489a1630f4" providerId="LiveId" clId="{BA8B0EBD-1E07-4DD2-8283-5915E92AC911}" dt="2020-09-09T11:20:12.879" v="342" actId="1076"/>
          <ac:spMkLst>
            <pc:docMk/>
            <pc:sldMk cId="1946374029" sldId="256"/>
            <ac:spMk id="2" creationId="{1236B81E-494C-43F8-8D7B-A788988A241B}"/>
          </ac:spMkLst>
        </pc:spChg>
        <pc:spChg chg="add mod">
          <ac:chgData name="Rafael Rocha" userId="ad3eed489a1630f4" providerId="LiveId" clId="{BA8B0EBD-1E07-4DD2-8283-5915E92AC911}" dt="2020-09-09T11:27:34.253" v="439" actId="1076"/>
          <ac:spMkLst>
            <pc:docMk/>
            <pc:sldMk cId="1946374029" sldId="256"/>
            <ac:spMk id="4" creationId="{3D1BD1A9-8021-4D08-A525-39365FF4E475}"/>
          </ac:spMkLst>
        </pc:spChg>
        <pc:spChg chg="add del mod">
          <ac:chgData name="Rafael Rocha" userId="ad3eed489a1630f4" providerId="LiveId" clId="{BA8B0EBD-1E07-4DD2-8283-5915E92AC911}" dt="2020-09-09T11:12:44.178" v="101"/>
          <ac:spMkLst>
            <pc:docMk/>
            <pc:sldMk cId="1946374029" sldId="256"/>
            <ac:spMk id="4" creationId="{E2CF2ED9-6C90-4F4B-B22E-5ACA85568915}"/>
          </ac:spMkLst>
        </pc:spChg>
        <pc:spChg chg="mod">
          <ac:chgData name="Rafael Rocha" userId="ad3eed489a1630f4" providerId="LiveId" clId="{BA8B0EBD-1E07-4DD2-8283-5915E92AC911}" dt="2020-09-09T11:22:02.565" v="358" actId="14100"/>
          <ac:spMkLst>
            <pc:docMk/>
            <pc:sldMk cId="1946374029" sldId="256"/>
            <ac:spMk id="5" creationId="{818B33C0-19BB-4E52-8151-F2487C1521D5}"/>
          </ac:spMkLst>
        </pc:spChg>
        <pc:spChg chg="add mod">
          <ac:chgData name="Rafael Rocha" userId="ad3eed489a1630f4" providerId="LiveId" clId="{BA8B0EBD-1E07-4DD2-8283-5915E92AC911}" dt="2020-09-09T11:19:57.737" v="335" actId="113"/>
          <ac:spMkLst>
            <pc:docMk/>
            <pc:sldMk cId="1946374029" sldId="256"/>
            <ac:spMk id="6" creationId="{08926FDA-D910-4C02-A949-D68ACF77FC5F}"/>
          </ac:spMkLst>
        </pc:spChg>
        <pc:spChg chg="add mod">
          <ac:chgData name="Rafael Rocha" userId="ad3eed489a1630f4" providerId="LiveId" clId="{BA8B0EBD-1E07-4DD2-8283-5915E92AC911}" dt="2020-09-09T11:19:46.400" v="331" actId="113"/>
          <ac:spMkLst>
            <pc:docMk/>
            <pc:sldMk cId="1946374029" sldId="256"/>
            <ac:spMk id="7" creationId="{5576550A-1D25-4C2A-85DB-88468A83B6EB}"/>
          </ac:spMkLst>
        </pc:spChg>
        <pc:spChg chg="add mod">
          <ac:chgData name="Rafael Rocha" userId="ad3eed489a1630f4" providerId="LiveId" clId="{BA8B0EBD-1E07-4DD2-8283-5915E92AC911}" dt="2020-09-09T11:31:46.893" v="453" actId="1076"/>
          <ac:spMkLst>
            <pc:docMk/>
            <pc:sldMk cId="1946374029" sldId="256"/>
            <ac:spMk id="8" creationId="{2D1A6B2A-1E4A-4E3F-8BD4-714B66021398}"/>
          </ac:spMkLst>
        </pc:spChg>
        <pc:spChg chg="add del mod">
          <ac:chgData name="Rafael Rocha" userId="ad3eed489a1630f4" providerId="LiveId" clId="{BA8B0EBD-1E07-4DD2-8283-5915E92AC911}" dt="2020-09-09T11:21:40.309" v="353" actId="478"/>
          <ac:spMkLst>
            <pc:docMk/>
            <pc:sldMk cId="1946374029" sldId="256"/>
            <ac:spMk id="8" creationId="{FEAE874E-E32C-4DBB-936F-4335BE42C9BD}"/>
          </ac:spMkLst>
        </pc:spChg>
        <pc:spChg chg="add del mod">
          <ac:chgData name="Rafael Rocha" userId="ad3eed489a1630f4" providerId="LiveId" clId="{BA8B0EBD-1E07-4DD2-8283-5915E92AC911}" dt="2020-09-09T11:21:38.243" v="352" actId="478"/>
          <ac:spMkLst>
            <pc:docMk/>
            <pc:sldMk cId="1946374029" sldId="256"/>
            <ac:spMk id="9" creationId="{C0F27D1B-AD69-48DD-89EC-DFFD788CBCF3}"/>
          </ac:spMkLst>
        </pc:spChg>
        <pc:spChg chg="add mod">
          <ac:chgData name="Rafael Rocha" userId="ad3eed489a1630f4" providerId="LiveId" clId="{BA8B0EBD-1E07-4DD2-8283-5915E92AC911}" dt="2020-09-09T11:27:23.037" v="436" actId="14100"/>
          <ac:spMkLst>
            <pc:docMk/>
            <pc:sldMk cId="1946374029" sldId="256"/>
            <ac:spMk id="10" creationId="{1733F92B-A258-42DF-BF29-695FF30F3271}"/>
          </ac:spMkLst>
        </pc:spChg>
        <pc:spChg chg="add mod">
          <ac:chgData name="Rafael Rocha" userId="ad3eed489a1630f4" providerId="LiveId" clId="{BA8B0EBD-1E07-4DD2-8283-5915E92AC911}" dt="2020-09-09T11:32:39.478" v="521" actId="1076"/>
          <ac:spMkLst>
            <pc:docMk/>
            <pc:sldMk cId="1946374029" sldId="256"/>
            <ac:spMk id="11" creationId="{CD2368B8-3113-48B7-A699-0537A645E912}"/>
          </ac:spMkLst>
        </pc:spChg>
        <pc:picChg chg="mod">
          <ac:chgData name="Rafael Rocha" userId="ad3eed489a1630f4" providerId="LiveId" clId="{BA8B0EBD-1E07-4DD2-8283-5915E92AC911}" dt="2020-09-09T11:20:14.269" v="343" actId="1076"/>
          <ac:picMkLst>
            <pc:docMk/>
            <pc:sldMk cId="1946374029" sldId="256"/>
            <ac:picMk id="3" creationId="{883D6E67-52BF-47BA-876F-CA1A6038221D}"/>
          </ac:picMkLst>
        </pc:picChg>
        <pc:picChg chg="mod">
          <ac:chgData name="Rafael Rocha" userId="ad3eed489a1630f4" providerId="LiveId" clId="{BA8B0EBD-1E07-4DD2-8283-5915E92AC911}" dt="2020-09-09T11:32:36.853" v="520" actId="1076"/>
          <ac:picMkLst>
            <pc:docMk/>
            <pc:sldMk cId="1946374029" sldId="256"/>
            <ac:picMk id="9" creationId="{B290D164-171B-4411-BC05-A72466C4261C}"/>
          </ac:picMkLst>
        </pc:picChg>
        <pc:picChg chg="mod">
          <ac:chgData name="Rafael Rocha" userId="ad3eed489a1630f4" providerId="LiveId" clId="{BA8B0EBD-1E07-4DD2-8283-5915E92AC911}" dt="2020-09-09T11:27:38.045" v="440" actId="1076"/>
          <ac:picMkLst>
            <pc:docMk/>
            <pc:sldMk cId="1946374029" sldId="256"/>
            <ac:picMk id="1026" creationId="{C5C84547-2411-4A02-94F1-4BD3E694CFCF}"/>
          </ac:picMkLst>
        </pc:picChg>
        <pc:picChg chg="del mod">
          <ac:chgData name="Rafael Rocha" userId="ad3eed489a1630f4" providerId="LiveId" clId="{BA8B0EBD-1E07-4DD2-8283-5915E92AC911}" dt="2020-09-09T11:30:20.502" v="446" actId="478"/>
          <ac:picMkLst>
            <pc:docMk/>
            <pc:sldMk cId="1946374029" sldId="256"/>
            <ac:picMk id="2050" creationId="{37EEFE77-C1D2-4C3B-A0F9-F8D363B334D4}"/>
          </ac:picMkLst>
        </pc:picChg>
        <pc:picChg chg="mod">
          <ac:chgData name="Rafael Rocha" userId="ad3eed489a1630f4" providerId="LiveId" clId="{BA8B0EBD-1E07-4DD2-8283-5915E92AC911}" dt="2020-09-09T11:14:25.933" v="203" actId="1076"/>
          <ac:picMkLst>
            <pc:docMk/>
            <pc:sldMk cId="1946374029" sldId="256"/>
            <ac:picMk id="3074" creationId="{BEEFDACB-0716-480B-9BF2-0DB5DEB33E4F}"/>
          </ac:picMkLst>
        </pc:picChg>
        <pc:picChg chg="mod">
          <ac:chgData name="Rafael Rocha" userId="ad3eed489a1630f4" providerId="LiveId" clId="{BA8B0EBD-1E07-4DD2-8283-5915E92AC911}" dt="2020-09-09T11:14:33.908" v="206" actId="1076"/>
          <ac:picMkLst>
            <pc:docMk/>
            <pc:sldMk cId="1946374029" sldId="256"/>
            <ac:picMk id="4098" creationId="{932083A5-2B79-48EE-B6F6-416764E72D98}"/>
          </ac:picMkLst>
        </pc:picChg>
        <pc:picChg chg="mod">
          <ac:chgData name="Rafael Rocha" userId="ad3eed489a1630f4" providerId="LiveId" clId="{BA8B0EBD-1E07-4DD2-8283-5915E92AC911}" dt="2020-09-09T11:15:44.437" v="323" actId="1076"/>
          <ac:picMkLst>
            <pc:docMk/>
            <pc:sldMk cId="1946374029" sldId="256"/>
            <ac:picMk id="5122" creationId="{3E27F745-E896-4FF4-B7C4-AC78D1F3482D}"/>
          </ac:picMkLst>
        </pc:picChg>
      </pc:sldChg>
      <pc:sldChg chg="addSp">
        <pc:chgData name="Rafael Rocha" userId="ad3eed489a1630f4" providerId="LiveId" clId="{BA8B0EBD-1E07-4DD2-8283-5915E92AC911}" dt="2020-09-09T11:30:12.898" v="441"/>
        <pc:sldMkLst>
          <pc:docMk/>
          <pc:sldMk cId="2621191694" sldId="256"/>
        </pc:sldMkLst>
        <pc:picChg chg="add">
          <ac:chgData name="Rafael Rocha" userId="ad3eed489a1630f4" providerId="LiveId" clId="{BA8B0EBD-1E07-4DD2-8283-5915E92AC911}" dt="2020-09-09T11:30:12.898" v="441"/>
          <ac:picMkLst>
            <pc:docMk/>
            <pc:sldMk cId="2621191694" sldId="256"/>
            <ac:picMk id="2050" creationId="{37EEFE77-C1D2-4C3B-A0F9-F8D363B334D4}"/>
          </ac:picMkLst>
        </pc:picChg>
      </pc:sldChg>
      <pc:sldChg chg="addSp">
        <pc:chgData name="Rafael Rocha" userId="ad3eed489a1630f4" providerId="LiveId" clId="{BA8B0EBD-1E07-4DD2-8283-5915E92AC911}" dt="2020-09-09T11:24:55.048" v="362"/>
        <pc:sldMkLst>
          <pc:docMk/>
          <pc:sldMk cId="2895237100" sldId="256"/>
        </pc:sldMkLst>
        <pc:picChg chg="add">
          <ac:chgData name="Rafael Rocha" userId="ad3eed489a1630f4" providerId="LiveId" clId="{BA8B0EBD-1E07-4DD2-8283-5915E92AC911}" dt="2020-09-09T11:24:55.048" v="362"/>
          <ac:picMkLst>
            <pc:docMk/>
            <pc:sldMk cId="2895237100" sldId="256"/>
            <ac:picMk id="1026" creationId="{C5C84547-2411-4A02-94F1-4BD3E694CFCF}"/>
          </ac:picMkLst>
        </pc:picChg>
      </pc:sldChg>
      <pc:sldChg chg="addSp">
        <pc:chgData name="Rafael Rocha" userId="ad3eed489a1630f4" providerId="LiveId" clId="{BA8B0EBD-1E07-4DD2-8283-5915E92AC911}" dt="2020-09-09T11:31:31.879" v="447"/>
        <pc:sldMkLst>
          <pc:docMk/>
          <pc:sldMk cId="2998977750" sldId="256"/>
        </pc:sldMkLst>
        <pc:picChg chg="add">
          <ac:chgData name="Rafael Rocha" userId="ad3eed489a1630f4" providerId="LiveId" clId="{BA8B0EBD-1E07-4DD2-8283-5915E92AC911}" dt="2020-09-09T11:31:31.879" v="447"/>
          <ac:picMkLst>
            <pc:docMk/>
            <pc:sldMk cId="2998977750" sldId="256"/>
            <ac:picMk id="9" creationId="{B290D164-171B-4411-BC05-A72466C4261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B7002-CF38-4C9A-BDDC-A9EF88148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66FE45-40E6-4A75-A50F-9D64BD564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2662EE-EFEF-4566-856C-3AD834FE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B652C2-D1A3-4A7C-901C-BB97B058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C8ECED-99EC-4022-ACDB-D896E8EB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07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D6E0D-ADC6-4776-BDE5-A62388D5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6E3B3D-23E7-4B6F-903D-51A761504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0AD4C8-CF43-4415-BA61-319700AD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FFCEDE-F9EE-48DB-98F7-CEF06A99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D0831F-1053-4F18-A362-CD92AF2E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877475-E37F-4EC5-BD43-26CD2213E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58E999-A418-467A-A572-B4A3A8B6E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1A11E4-6594-45F5-B78D-A9F6C65B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5629EC-E0FB-4D97-AB40-B7C942EB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E3D216-FAC6-4A2E-B5FA-DF6C67E2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8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FC3C1-6C32-4E85-9424-D6F4E174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AB2285-7191-42E5-BE36-3C3717F5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AD57BD-9E92-46F8-9BC6-A7D945EB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1AF374-4296-4473-91C6-041D969A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105065-CF24-45EB-81D9-511D0A6A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47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A0B0A-E334-4CA0-8686-1B8B0742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2821E4-3372-4CE9-A6AE-F03968070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61BE4-867A-4E64-8291-669C87F1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9907E8-1F47-48F7-B7CB-ECEAC1AB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7649AF-1A51-4403-AE4E-A9ECDAEB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91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0699E-24DB-456B-9DDF-DDBBD24A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E088CD-7010-4FA1-8A9B-5BDAE4105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7A02C5-7A35-4220-BF53-60C26BF43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CE0BAF-297F-401A-AB92-4EC6B6FA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4DB9A3-375F-4886-8BDF-2581A914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9923BE-C277-4C43-AD59-9EE9210F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01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8E7FD-1A98-4618-BAE0-21282B17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3CADCD-5083-475A-8203-C1BAB9F24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EEE9BF-19BA-48B5-B044-95781E21A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18D0F3-1E04-4570-B06C-3CCFA5553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3316F3-9856-4DDC-B077-E8CC14615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4184CF-1111-47CF-82A9-D54A2030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00776F-D9E3-4977-AC47-6827A44F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A46F08-0CA7-4D86-A098-559D9AAF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18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0EDC1-9E36-489D-BF81-1094B848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9DF3DF0-CE04-4A89-96F3-836695BA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1A0124-2B67-4A4C-AE48-42E22AF3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8EC241-AD00-4E55-85F5-16C3AA52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53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0921F3-88BE-4B9A-838D-0DFA45D9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FFC034-11D7-43A7-9E3C-875FB404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8C4C74-AE44-4038-80DE-9C1F42DA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31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EBA9F-554B-40F9-A502-14DA9C76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A27B3D-5706-4B67-9164-B362F0CB0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AF20C8-AED0-416D-A21F-24807454F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23B050-4B14-4746-8C2E-4F54F37D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BAD770-12B0-42B1-B38D-B36B72D7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323F21-5B32-4568-BE15-4C6FC5F6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65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A594F-A6D6-4E48-9246-3A856152B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FB80FE-C06D-4F57-B45D-9AF457E38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BE61A7-7D95-40C7-A8EA-3F7A061BF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406F17-D8CE-447F-8938-08D86541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3B1E91-C1C3-468F-ACBD-0BB17147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63B3E3-94E6-47CA-BE31-105EB61B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2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7A5A1BE-DF26-451B-9766-3DF9166A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539E10-3215-4484-995C-9D3F70C12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CB6DC9-7908-47F5-BDE9-36FD4FC19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0841A-4D04-44D0-9551-1643E2F32A38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33C40A-2603-4DFB-BBAA-42BBB4913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B368C6-6C2D-4FF9-82F5-DC6623208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71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AC995-9B02-4C06-A511-B4B939CC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113" y="145544"/>
            <a:ext cx="2491123" cy="434209"/>
          </a:xfrm>
        </p:spPr>
        <p:txBody>
          <a:bodyPr>
            <a:normAutofit fontScale="90000"/>
          </a:bodyPr>
          <a:lstStyle/>
          <a:p>
            <a:r>
              <a:rPr lang="pt-BR" sz="2400" b="1" dirty="0"/>
              <a:t>Desenho de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3D7A5F-2B7F-423F-B10A-DEF5640F9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Uma imagem contendo placar, cerca&#10;&#10;Descrição gerada automaticamente">
            <a:extLst>
              <a:ext uri="{FF2B5EF4-FFF2-40B4-BE49-F238E27FC236}">
                <a16:creationId xmlns:a16="http://schemas.microsoft.com/office/drawing/2014/main" id="{FDC788BF-0EFF-4E47-AA3D-B8265D317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4" y="440689"/>
            <a:ext cx="2778711" cy="1607169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D56552D-D5A7-4B37-9261-F81F0E3EC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201" y="444928"/>
            <a:ext cx="2294054" cy="142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0E6A089-72EA-451F-83EC-EF4C913AA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173" y="440689"/>
            <a:ext cx="2096639" cy="121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3FB3D79-6C7E-43EF-82B9-65B279A8F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255" y="3910608"/>
            <a:ext cx="3831557" cy="214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E7296E33-04A3-460E-843F-9DA4DA464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423" y="4159005"/>
            <a:ext cx="1900032" cy="190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E69013A5-C262-43E3-A9AA-018FE5AC302E}"/>
              </a:ext>
            </a:extLst>
          </p:cNvPr>
          <p:cNvSpPr/>
          <p:nvPr/>
        </p:nvSpPr>
        <p:spPr>
          <a:xfrm>
            <a:off x="0" y="2259707"/>
            <a:ext cx="10315852" cy="2660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Seta: em Forma de U 18">
            <a:extLst>
              <a:ext uri="{FF2B5EF4-FFF2-40B4-BE49-F238E27FC236}">
                <a16:creationId xmlns:a16="http://schemas.microsoft.com/office/drawing/2014/main" id="{2F215AE8-937E-4611-AC8D-B3DDC6EC959F}"/>
              </a:ext>
            </a:extLst>
          </p:cNvPr>
          <p:cNvSpPr/>
          <p:nvPr/>
        </p:nvSpPr>
        <p:spPr>
          <a:xfrm rot="5400000">
            <a:off x="8726496" y="4125364"/>
            <a:ext cx="4195482" cy="549913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39F91797-29D0-4E62-BCAD-3F6A29401C7B}"/>
              </a:ext>
            </a:extLst>
          </p:cNvPr>
          <p:cNvSpPr/>
          <p:nvPr/>
        </p:nvSpPr>
        <p:spPr>
          <a:xfrm rot="10800000">
            <a:off x="4373987" y="6269879"/>
            <a:ext cx="6116936" cy="2660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504C8C7-BF4A-4235-81B8-0DC62DBD9368}"/>
              </a:ext>
            </a:extLst>
          </p:cNvPr>
          <p:cNvSpPr txBox="1"/>
          <p:nvPr/>
        </p:nvSpPr>
        <p:spPr>
          <a:xfrm>
            <a:off x="-257055" y="1681011"/>
            <a:ext cx="38137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Avenir Next LT Pro" panose="020B0504020202020204" pitchFamily="34" charset="0"/>
              </a:rPr>
              <a:t>Sensores monitoram a temperatura nos containers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DEA45BD-1338-4EB0-A0B3-5D0B99D20AC8}"/>
              </a:ext>
            </a:extLst>
          </p:cNvPr>
          <p:cNvSpPr txBox="1"/>
          <p:nvPr/>
        </p:nvSpPr>
        <p:spPr>
          <a:xfrm>
            <a:off x="3902031" y="1802840"/>
            <a:ext cx="33491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Avenir Next LT Pro" panose="020B0504020202020204" pitchFamily="34" charset="0"/>
              </a:rPr>
              <a:t>O software irá disponibilizar essas informações para o cliente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8E6B923-A90C-41C3-B9B3-C762B0A66C39}"/>
              </a:ext>
            </a:extLst>
          </p:cNvPr>
          <p:cNvSpPr txBox="1"/>
          <p:nvPr/>
        </p:nvSpPr>
        <p:spPr>
          <a:xfrm>
            <a:off x="7767595" y="1773793"/>
            <a:ext cx="346673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b="1" dirty="0">
                <a:latin typeface="Avenir Next LT Pro" panose="020B0504020202020204" pitchFamily="34" charset="0"/>
              </a:rPr>
              <a:t>O cliente poderá tomar uma decisão sobre o conteúdo dos containers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706F460-592D-4F42-8DC8-0FA7E50BCE3C}"/>
              </a:ext>
            </a:extLst>
          </p:cNvPr>
          <p:cNvSpPr txBox="1"/>
          <p:nvPr/>
        </p:nvSpPr>
        <p:spPr>
          <a:xfrm>
            <a:off x="7286278" y="5864317"/>
            <a:ext cx="22416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Avenir Next LT Pro" panose="020B0504020202020204" pitchFamily="34" charset="0"/>
              </a:rPr>
              <a:t>Diminuindo o tempo gasto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428C96F-96A1-486E-BA29-5868B50074DB}"/>
              </a:ext>
            </a:extLst>
          </p:cNvPr>
          <p:cNvSpPr txBox="1"/>
          <p:nvPr/>
        </p:nvSpPr>
        <p:spPr>
          <a:xfrm>
            <a:off x="203644" y="6158298"/>
            <a:ext cx="36709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latin typeface="Avenir Next LT Pro" panose="020B0504020202020204" pitchFamily="34" charset="0"/>
              </a:rPr>
              <a:t>Reduzindo custos, e aumentando lucros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F66DD1F-2234-4F92-91CD-71D2B6EEB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190" y="31842"/>
            <a:ext cx="1413751" cy="81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86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7A75433-F638-453F-8335-ADDDB9D63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93" y="727751"/>
            <a:ext cx="1629884" cy="104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55D7ABD-AB6B-4756-BB1F-5FBE734C73BE}"/>
              </a:ext>
            </a:extLst>
          </p:cNvPr>
          <p:cNvSpPr txBox="1"/>
          <p:nvPr/>
        </p:nvSpPr>
        <p:spPr>
          <a:xfrm>
            <a:off x="5612167" y="0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HLD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F123E-5BDA-4E42-963C-DFB316C6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18" y="184666"/>
            <a:ext cx="1149526" cy="66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24F142A6-B7BD-4F67-AE74-439A51ABC898}"/>
              </a:ext>
            </a:extLst>
          </p:cNvPr>
          <p:cNvSpPr/>
          <p:nvPr/>
        </p:nvSpPr>
        <p:spPr>
          <a:xfrm>
            <a:off x="1900581" y="1046087"/>
            <a:ext cx="3390510" cy="2411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6C4BD72-809B-450C-AA4F-6A6BF4124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524" y="526569"/>
            <a:ext cx="1162789" cy="116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9854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Calibri</vt:lpstr>
      <vt:lpstr>Calibri Light</vt:lpstr>
      <vt:lpstr>Tema do Office</vt:lpstr>
      <vt:lpstr>Desenho de Solução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Rocha</dc:creator>
  <cp:lastModifiedBy>Rafael Rocha</cp:lastModifiedBy>
  <cp:revision>7</cp:revision>
  <dcterms:created xsi:type="dcterms:W3CDTF">2020-09-08T16:19:20Z</dcterms:created>
  <dcterms:modified xsi:type="dcterms:W3CDTF">2020-10-09T16:22:06Z</dcterms:modified>
</cp:coreProperties>
</file>