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76" r:id="rId3"/>
    <p:sldId id="27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0D7EB-6946-4EF5-A9E3-7A3D929C0A90}" v="28" dt="2020-10-14T23:44:23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Forte" userId="831f5f1da6d5c7f7" providerId="LiveId" clId="{45A0D7EB-6946-4EF5-A9E3-7A3D929C0A90}"/>
    <pc:docChg chg="undo custSel mod addSld delSld modSld addMainMaster delMainMaster modMainMaster">
      <pc:chgData name="Nicholas Forte" userId="831f5f1da6d5c7f7" providerId="LiveId" clId="{45A0D7EB-6946-4EF5-A9E3-7A3D929C0A90}" dt="2020-10-14T23:45:17.273" v="125" actId="2696"/>
      <pc:docMkLst>
        <pc:docMk/>
      </pc:docMkLst>
      <pc:sldChg chg="del">
        <pc:chgData name="Nicholas Forte" userId="831f5f1da6d5c7f7" providerId="LiveId" clId="{45A0D7EB-6946-4EF5-A9E3-7A3D929C0A90}" dt="2020-10-14T23:45:17.273" v="125" actId="2696"/>
        <pc:sldMkLst>
          <pc:docMk/>
          <pc:sldMk cId="628861244" sldId="275"/>
        </pc:sldMkLst>
      </pc:sldChg>
      <pc:sldChg chg="addSp delSp modSp mod">
        <pc:chgData name="Nicholas Forte" userId="831f5f1da6d5c7f7" providerId="LiveId" clId="{45A0D7EB-6946-4EF5-A9E3-7A3D929C0A90}" dt="2020-10-14T23:22:54.005" v="68" actId="478"/>
        <pc:sldMkLst>
          <pc:docMk/>
          <pc:sldMk cId="1658985439" sldId="276"/>
        </pc:sldMkLst>
        <pc:spChg chg="mod">
          <ac:chgData name="Nicholas Forte" userId="831f5f1da6d5c7f7" providerId="LiveId" clId="{45A0D7EB-6946-4EF5-A9E3-7A3D929C0A90}" dt="2020-10-14T03:24:09.963" v="52" actId="20577"/>
          <ac:spMkLst>
            <pc:docMk/>
            <pc:sldMk cId="1658985439" sldId="276"/>
            <ac:spMk id="28" creationId="{F68306BA-7625-483B-AA2B-E0CD4EED2824}"/>
          </ac:spMkLst>
        </pc:spChg>
        <pc:spChg chg="mod">
          <ac:chgData name="Nicholas Forte" userId="831f5f1da6d5c7f7" providerId="LiveId" clId="{45A0D7EB-6946-4EF5-A9E3-7A3D929C0A90}" dt="2020-10-14T03:23:57.738" v="37" actId="20577"/>
          <ac:spMkLst>
            <pc:docMk/>
            <pc:sldMk cId="1658985439" sldId="276"/>
            <ac:spMk id="40" creationId="{ADB0B038-3691-44F7-AEA8-CA7523E219B5}"/>
          </ac:spMkLst>
        </pc:spChg>
        <pc:graphicFrameChg chg="add del mod">
          <ac:chgData name="Nicholas Forte" userId="831f5f1da6d5c7f7" providerId="LiveId" clId="{45A0D7EB-6946-4EF5-A9E3-7A3D929C0A90}" dt="2020-10-14T23:22:54.005" v="68" actId="478"/>
          <ac:graphicFrameMkLst>
            <pc:docMk/>
            <pc:sldMk cId="1658985439" sldId="276"/>
            <ac:graphicFrameMk id="3" creationId="{2D9509AD-BFE6-4E3C-BDE0-CC630D4521C4}"/>
          </ac:graphicFrameMkLst>
        </pc:graphicFrameChg>
      </pc:sldChg>
      <pc:sldChg chg="addSp delSp modSp new del mod setBg">
        <pc:chgData name="Nicholas Forte" userId="831f5f1da6d5c7f7" providerId="LiveId" clId="{45A0D7EB-6946-4EF5-A9E3-7A3D929C0A90}" dt="2020-10-14T23:22:22.802" v="60" actId="2696"/>
        <pc:sldMkLst>
          <pc:docMk/>
          <pc:sldMk cId="1893231326" sldId="277"/>
        </pc:sldMkLst>
        <pc:spChg chg="del">
          <ac:chgData name="Nicholas Forte" userId="831f5f1da6d5c7f7" providerId="LiveId" clId="{45A0D7EB-6946-4EF5-A9E3-7A3D929C0A90}" dt="2020-10-14T03:18:17.119" v="1" actId="478"/>
          <ac:spMkLst>
            <pc:docMk/>
            <pc:sldMk cId="1893231326" sldId="277"/>
            <ac:spMk id="2" creationId="{7061E3C7-CAB7-4D08-9B3C-A05A3F73D7B4}"/>
          </ac:spMkLst>
        </pc:spChg>
        <pc:spChg chg="del">
          <ac:chgData name="Nicholas Forte" userId="831f5f1da6d5c7f7" providerId="LiveId" clId="{45A0D7EB-6946-4EF5-A9E3-7A3D929C0A90}" dt="2020-10-14T03:18:18.728" v="2" actId="478"/>
          <ac:spMkLst>
            <pc:docMk/>
            <pc:sldMk cId="1893231326" sldId="277"/>
            <ac:spMk id="3" creationId="{3C54A7AD-4711-40C0-9CB2-2E769D1446AA}"/>
          </ac:spMkLst>
        </pc:spChg>
        <pc:spChg chg="add mod">
          <ac:chgData name="Nicholas Forte" userId="831f5f1da6d5c7f7" providerId="LiveId" clId="{45A0D7EB-6946-4EF5-A9E3-7A3D929C0A90}" dt="2020-10-14T03:24:21.026" v="54" actId="26606"/>
          <ac:spMkLst>
            <pc:docMk/>
            <pc:sldMk cId="1893231326" sldId="277"/>
            <ac:spMk id="4" creationId="{EB01AEDD-03BD-4011-B8BE-016C7584E4A1}"/>
          </ac:spMkLst>
        </pc:spChg>
        <pc:spChg chg="add mod">
          <ac:chgData name="Nicholas Forte" userId="831f5f1da6d5c7f7" providerId="LiveId" clId="{45A0D7EB-6946-4EF5-A9E3-7A3D929C0A90}" dt="2020-10-14T03:24:40.654" v="58" actId="207"/>
          <ac:spMkLst>
            <pc:docMk/>
            <pc:sldMk cId="1893231326" sldId="277"/>
            <ac:spMk id="5" creationId="{3C01D414-E860-4408-BD5D-CBE8E9836D5F}"/>
          </ac:spMkLst>
        </pc:spChg>
        <pc:spChg chg="add del">
          <ac:chgData name="Nicholas Forte" userId="831f5f1da6d5c7f7" providerId="LiveId" clId="{45A0D7EB-6946-4EF5-A9E3-7A3D929C0A90}" dt="2020-10-14T03:24:21.026" v="54" actId="26606"/>
          <ac:spMkLst>
            <pc:docMk/>
            <pc:sldMk cId="1893231326" sldId="277"/>
            <ac:spMk id="73" creationId="{07322A9E-F1EC-405E-8971-BA906EFFCCB8}"/>
          </ac:spMkLst>
        </pc:spChg>
        <pc:spChg chg="add del">
          <ac:chgData name="Nicholas Forte" userId="831f5f1da6d5c7f7" providerId="LiveId" clId="{45A0D7EB-6946-4EF5-A9E3-7A3D929C0A90}" dt="2020-10-14T03:24:21.026" v="54" actId="26606"/>
          <ac:spMkLst>
            <pc:docMk/>
            <pc:sldMk cId="1893231326" sldId="277"/>
            <ac:spMk id="75" creationId="{A5704422-1118-4FD1-95AD-29A064EB80D9}"/>
          </ac:spMkLst>
        </pc:spChg>
        <pc:spChg chg="add del">
          <ac:chgData name="Nicholas Forte" userId="831f5f1da6d5c7f7" providerId="LiveId" clId="{45A0D7EB-6946-4EF5-A9E3-7A3D929C0A90}" dt="2020-10-14T03:24:21.026" v="54" actId="26606"/>
          <ac:spMkLst>
            <pc:docMk/>
            <pc:sldMk cId="1893231326" sldId="277"/>
            <ac:spMk id="77" creationId="{A88B2AAA-B805-498E-A9E6-98B885855498}"/>
          </ac:spMkLst>
        </pc:spChg>
        <pc:spChg chg="add del">
          <ac:chgData name="Nicholas Forte" userId="831f5f1da6d5c7f7" providerId="LiveId" clId="{45A0D7EB-6946-4EF5-A9E3-7A3D929C0A90}" dt="2020-10-14T03:24:21.026" v="54" actId="26606"/>
          <ac:spMkLst>
            <pc:docMk/>
            <pc:sldMk cId="1893231326" sldId="277"/>
            <ac:spMk id="79" creationId="{9B8051E0-19D7-43E1-BFD9-E6DBFEB3A3F1}"/>
          </ac:spMkLst>
        </pc:spChg>
        <pc:spChg chg="add del">
          <ac:chgData name="Nicholas Forte" userId="831f5f1da6d5c7f7" providerId="LiveId" clId="{45A0D7EB-6946-4EF5-A9E3-7A3D929C0A90}" dt="2020-10-14T03:24:21.026" v="54" actId="26606"/>
          <ac:spMkLst>
            <pc:docMk/>
            <pc:sldMk cId="1893231326" sldId="277"/>
            <ac:spMk id="81" creationId="{4EDB2B02-86A2-46F5-A4BE-B7D9B10411D6}"/>
          </ac:spMkLst>
        </pc:spChg>
        <pc:spChg chg="add del">
          <ac:chgData name="Nicholas Forte" userId="831f5f1da6d5c7f7" providerId="LiveId" clId="{45A0D7EB-6946-4EF5-A9E3-7A3D929C0A90}" dt="2020-10-14T03:24:21.026" v="54" actId="26606"/>
          <ac:spMkLst>
            <pc:docMk/>
            <pc:sldMk cId="1893231326" sldId="277"/>
            <ac:spMk id="83" creationId="{43954639-FB5D-41F4-9560-6F6DFE778425}"/>
          </ac:spMkLst>
        </pc:spChg>
        <pc:spChg chg="add del">
          <ac:chgData name="Nicholas Forte" userId="831f5f1da6d5c7f7" providerId="LiveId" clId="{45A0D7EB-6946-4EF5-A9E3-7A3D929C0A90}" dt="2020-10-14T03:24:21.026" v="54" actId="26606"/>
          <ac:spMkLst>
            <pc:docMk/>
            <pc:sldMk cId="1893231326" sldId="277"/>
            <ac:spMk id="85" creationId="{E898931C-0323-41FA-A036-20F818B1FF81}"/>
          </ac:spMkLst>
        </pc:spChg>
        <pc:spChg chg="add del">
          <ac:chgData name="Nicholas Forte" userId="831f5f1da6d5c7f7" providerId="LiveId" clId="{45A0D7EB-6946-4EF5-A9E3-7A3D929C0A90}" dt="2020-10-14T03:24:21.026" v="54" actId="26606"/>
          <ac:spMkLst>
            <pc:docMk/>
            <pc:sldMk cId="1893231326" sldId="277"/>
            <ac:spMk id="87" creationId="{89AFE9DD-0792-4B98-B4EB-97ACA17E6AA8}"/>
          </ac:spMkLst>
        </pc:spChg>
        <pc:spChg chg="add del">
          <ac:chgData name="Nicholas Forte" userId="831f5f1da6d5c7f7" providerId="LiveId" clId="{45A0D7EB-6946-4EF5-A9E3-7A3D929C0A90}" dt="2020-10-14T03:24:21.026" v="54" actId="26606"/>
          <ac:spMkLst>
            <pc:docMk/>
            <pc:sldMk cId="1893231326" sldId="277"/>
            <ac:spMk id="89" creationId="{3981F5C4-9AE1-404E-AF44-A4E6DB374F9D}"/>
          </ac:spMkLst>
        </pc:spChg>
        <pc:spChg chg="add del">
          <ac:chgData name="Nicholas Forte" userId="831f5f1da6d5c7f7" providerId="LiveId" clId="{45A0D7EB-6946-4EF5-A9E3-7A3D929C0A90}" dt="2020-10-14T03:24:21.026" v="54" actId="26606"/>
          <ac:spMkLst>
            <pc:docMk/>
            <pc:sldMk cId="1893231326" sldId="277"/>
            <ac:spMk id="91" creationId="{763C1781-8726-4FAC-8C45-FF40376BE409}"/>
          </ac:spMkLst>
        </pc:spChg>
        <pc:spChg chg="add del">
          <ac:chgData name="Nicholas Forte" userId="831f5f1da6d5c7f7" providerId="LiveId" clId="{45A0D7EB-6946-4EF5-A9E3-7A3D929C0A90}" dt="2020-10-14T03:24:21.026" v="54" actId="26606"/>
          <ac:spMkLst>
            <pc:docMk/>
            <pc:sldMk cId="1893231326" sldId="277"/>
            <ac:spMk id="93" creationId="{301491B5-56C7-43DC-A3D9-861EECCA056A}"/>
          </ac:spMkLst>
        </pc:spChg>
        <pc:spChg chg="add del">
          <ac:chgData name="Nicholas Forte" userId="831f5f1da6d5c7f7" providerId="LiveId" clId="{45A0D7EB-6946-4EF5-A9E3-7A3D929C0A90}" dt="2020-10-14T03:24:21.026" v="54" actId="26606"/>
          <ac:spMkLst>
            <pc:docMk/>
            <pc:sldMk cId="1893231326" sldId="277"/>
            <ac:spMk id="95" creationId="{237E2353-22DF-46E0-A200-FB30F8F394E2}"/>
          </ac:spMkLst>
        </pc:spChg>
        <pc:spChg chg="add del">
          <ac:chgData name="Nicholas Forte" userId="831f5f1da6d5c7f7" providerId="LiveId" clId="{45A0D7EB-6946-4EF5-A9E3-7A3D929C0A90}" dt="2020-10-14T03:24:21.026" v="54" actId="26606"/>
          <ac:spMkLst>
            <pc:docMk/>
            <pc:sldMk cId="1893231326" sldId="277"/>
            <ac:spMk id="97" creationId="{DD6138DB-057B-45F7-A5F4-E7BFDA20D02C}"/>
          </ac:spMkLst>
        </pc:spChg>
        <pc:spChg chg="add del">
          <ac:chgData name="Nicholas Forte" userId="831f5f1da6d5c7f7" providerId="LiveId" clId="{45A0D7EB-6946-4EF5-A9E3-7A3D929C0A90}" dt="2020-10-14T03:24:21.026" v="54" actId="26606"/>
          <ac:spMkLst>
            <pc:docMk/>
            <pc:sldMk cId="1893231326" sldId="277"/>
            <ac:spMk id="99" creationId="{79A54AB1-B64F-4843-BFAB-81CB74E66B65}"/>
          </ac:spMkLst>
        </pc:spChg>
        <pc:picChg chg="add del mod">
          <ac:chgData name="Nicholas Forte" userId="831f5f1da6d5c7f7" providerId="LiveId" clId="{45A0D7EB-6946-4EF5-A9E3-7A3D929C0A90}" dt="2020-10-14T03:23:21.386" v="19" actId="478"/>
          <ac:picMkLst>
            <pc:docMk/>
            <pc:sldMk cId="1893231326" sldId="277"/>
            <ac:picMk id="1026" creationId="{98677750-CCDA-4DD8-BF63-35DDCAA04106}"/>
          </ac:picMkLst>
        </pc:picChg>
        <pc:picChg chg="add mod">
          <ac:chgData name="Nicholas Forte" userId="831f5f1da6d5c7f7" providerId="LiveId" clId="{45A0D7EB-6946-4EF5-A9E3-7A3D929C0A90}" dt="2020-10-14T03:24:44.396" v="59" actId="1076"/>
          <ac:picMkLst>
            <pc:docMk/>
            <pc:sldMk cId="1893231326" sldId="277"/>
            <ac:picMk id="1028" creationId="{81C8209A-D60A-4F73-81FE-121695F5CF25}"/>
          </ac:picMkLst>
        </pc:picChg>
      </pc:sldChg>
      <pc:sldChg chg="new del">
        <pc:chgData name="Nicholas Forte" userId="831f5f1da6d5c7f7" providerId="LiveId" clId="{45A0D7EB-6946-4EF5-A9E3-7A3D929C0A90}" dt="2020-10-14T23:26:25.813" v="88" actId="2696"/>
        <pc:sldMkLst>
          <pc:docMk/>
          <pc:sldMk cId="3944020658" sldId="277"/>
        </pc:sldMkLst>
      </pc:sldChg>
      <pc:sldChg chg="addSp delSp modSp new del mod">
        <pc:chgData name="Nicholas Forte" userId="831f5f1da6d5c7f7" providerId="LiveId" clId="{45A0D7EB-6946-4EF5-A9E3-7A3D929C0A90}" dt="2020-10-14T23:24:11.033" v="83" actId="2696"/>
        <pc:sldMkLst>
          <pc:docMk/>
          <pc:sldMk cId="4265890508" sldId="277"/>
        </pc:sldMkLst>
        <pc:spChg chg="del">
          <ac:chgData name="Nicholas Forte" userId="831f5f1da6d5c7f7" providerId="LiveId" clId="{45A0D7EB-6946-4EF5-A9E3-7A3D929C0A90}" dt="2020-10-14T23:22:50.482" v="67" actId="22"/>
          <ac:spMkLst>
            <pc:docMk/>
            <pc:sldMk cId="4265890508" sldId="277"/>
            <ac:spMk id="3" creationId="{A9BA3175-2B4E-4444-8122-7C109B31E38B}"/>
          </ac:spMkLst>
        </pc:spChg>
        <pc:spChg chg="add mod">
          <ac:chgData name="Nicholas Forte" userId="831f5f1da6d5c7f7" providerId="LiveId" clId="{45A0D7EB-6946-4EF5-A9E3-7A3D929C0A90}" dt="2020-10-14T23:23:18.698" v="77" actId="478"/>
          <ac:spMkLst>
            <pc:docMk/>
            <pc:sldMk cId="4265890508" sldId="277"/>
            <ac:spMk id="7" creationId="{4C21EEE6-B531-4B2B-92CD-E0F35F50F4CD}"/>
          </ac:spMkLst>
        </pc:spChg>
        <pc:graphicFrameChg chg="add del mod">
          <ac:chgData name="Nicholas Forte" userId="831f5f1da6d5c7f7" providerId="LiveId" clId="{45A0D7EB-6946-4EF5-A9E3-7A3D929C0A90}" dt="2020-10-14T23:23:18.698" v="77" actId="478"/>
          <ac:graphicFrameMkLst>
            <pc:docMk/>
            <pc:sldMk cId="4265890508" sldId="277"/>
            <ac:graphicFrameMk id="5" creationId="{565935EA-3F11-4B5E-B0E0-4FE858A715AD}"/>
          </ac:graphicFrameMkLst>
        </pc:graphicFrameChg>
      </pc:sldChg>
      <pc:sldChg chg="delSp modSp add del mod">
        <pc:chgData name="Nicholas Forte" userId="831f5f1da6d5c7f7" providerId="LiveId" clId="{45A0D7EB-6946-4EF5-A9E3-7A3D929C0A90}" dt="2020-10-14T23:44:46.721" v="124" actId="20577"/>
        <pc:sldMkLst>
          <pc:docMk/>
          <pc:sldMk cId="1062914862" sldId="278"/>
        </pc:sldMkLst>
        <pc:spChg chg="mod">
          <ac:chgData name="Nicholas Forte" userId="831f5f1da6d5c7f7" providerId="LiveId" clId="{45A0D7EB-6946-4EF5-A9E3-7A3D929C0A90}" dt="2020-10-14T23:44:16.960" v="120" actId="1076"/>
          <ac:spMkLst>
            <pc:docMk/>
            <pc:sldMk cId="1062914862" sldId="278"/>
            <ac:spMk id="10" creationId="{98D4B05B-915C-4CB0-BE9B-F5C642107921}"/>
          </ac:spMkLst>
        </pc:spChg>
        <pc:spChg chg="mod">
          <ac:chgData name="Nicholas Forte" userId="831f5f1da6d5c7f7" providerId="LiveId" clId="{45A0D7EB-6946-4EF5-A9E3-7A3D929C0A90}" dt="2020-10-14T23:44:16.960" v="120" actId="1076"/>
          <ac:spMkLst>
            <pc:docMk/>
            <pc:sldMk cId="1062914862" sldId="278"/>
            <ac:spMk id="11" creationId="{60763897-1B11-4FE4-8D97-C06C47EB9B7C}"/>
          </ac:spMkLst>
        </pc:spChg>
        <pc:spChg chg="mod">
          <ac:chgData name="Nicholas Forte" userId="831f5f1da6d5c7f7" providerId="LiveId" clId="{45A0D7EB-6946-4EF5-A9E3-7A3D929C0A90}" dt="2020-10-14T23:44:16.960" v="120" actId="1076"/>
          <ac:spMkLst>
            <pc:docMk/>
            <pc:sldMk cId="1062914862" sldId="278"/>
            <ac:spMk id="18" creationId="{4A61A5CA-F0F6-474A-B990-4F2DA893ECB9}"/>
          </ac:spMkLst>
        </pc:spChg>
        <pc:spChg chg="mod">
          <ac:chgData name="Nicholas Forte" userId="831f5f1da6d5c7f7" providerId="LiveId" clId="{45A0D7EB-6946-4EF5-A9E3-7A3D929C0A90}" dt="2020-10-14T23:44:16.960" v="120" actId="1076"/>
          <ac:spMkLst>
            <pc:docMk/>
            <pc:sldMk cId="1062914862" sldId="278"/>
            <ac:spMk id="23" creationId="{FB9B7D90-CB5C-427C-A80E-C741D2799165}"/>
          </ac:spMkLst>
        </pc:spChg>
        <pc:spChg chg="mod">
          <ac:chgData name="Nicholas Forte" userId="831f5f1da6d5c7f7" providerId="LiveId" clId="{45A0D7EB-6946-4EF5-A9E3-7A3D929C0A90}" dt="2020-10-14T23:44:16.960" v="120" actId="1076"/>
          <ac:spMkLst>
            <pc:docMk/>
            <pc:sldMk cId="1062914862" sldId="278"/>
            <ac:spMk id="26" creationId="{A27EF95B-2AEE-4682-B8D0-AF2C76BD6A7C}"/>
          </ac:spMkLst>
        </pc:spChg>
        <pc:spChg chg="mod">
          <ac:chgData name="Nicholas Forte" userId="831f5f1da6d5c7f7" providerId="LiveId" clId="{45A0D7EB-6946-4EF5-A9E3-7A3D929C0A90}" dt="2020-10-14T23:44:46.721" v="124" actId="20577"/>
          <ac:spMkLst>
            <pc:docMk/>
            <pc:sldMk cId="1062914862" sldId="278"/>
            <ac:spMk id="29" creationId="{22C72A65-7E86-483E-A7B9-F4D739406D1F}"/>
          </ac:spMkLst>
        </pc:spChg>
        <pc:spChg chg="mod">
          <ac:chgData name="Nicholas Forte" userId="831f5f1da6d5c7f7" providerId="LiveId" clId="{45A0D7EB-6946-4EF5-A9E3-7A3D929C0A90}" dt="2020-10-14T23:44:16.960" v="120" actId="1076"/>
          <ac:spMkLst>
            <pc:docMk/>
            <pc:sldMk cId="1062914862" sldId="278"/>
            <ac:spMk id="34" creationId="{973687FD-AB30-4EC3-BD09-E5F7CE80F460}"/>
          </ac:spMkLst>
        </pc:spChg>
        <pc:spChg chg="del mod">
          <ac:chgData name="Nicholas Forte" userId="831f5f1da6d5c7f7" providerId="LiveId" clId="{45A0D7EB-6946-4EF5-A9E3-7A3D929C0A90}" dt="2020-10-14T23:44:01.905" v="118" actId="478"/>
          <ac:spMkLst>
            <pc:docMk/>
            <pc:sldMk cId="1062914862" sldId="278"/>
            <ac:spMk id="40" creationId="{6EAA5033-D9A3-4174-9FAA-C0D3CA29BCE4}"/>
          </ac:spMkLst>
        </pc:spChg>
        <pc:spChg chg="mod">
          <ac:chgData name="Nicholas Forte" userId="831f5f1da6d5c7f7" providerId="LiveId" clId="{45A0D7EB-6946-4EF5-A9E3-7A3D929C0A90}" dt="2020-10-14T23:44:29.832" v="122" actId="1076"/>
          <ac:spMkLst>
            <pc:docMk/>
            <pc:sldMk cId="1062914862" sldId="278"/>
            <ac:spMk id="43" creationId="{A2D1EDCA-C026-4C1C-9CEA-91EF953745A8}"/>
          </ac:spMkLst>
        </pc:spChg>
        <pc:spChg chg="mod">
          <ac:chgData name="Nicholas Forte" userId="831f5f1da6d5c7f7" providerId="LiveId" clId="{45A0D7EB-6946-4EF5-A9E3-7A3D929C0A90}" dt="2020-10-14T23:44:29.832" v="122" actId="1076"/>
          <ac:spMkLst>
            <pc:docMk/>
            <pc:sldMk cId="1062914862" sldId="278"/>
            <ac:spMk id="44" creationId="{1211D498-FA94-4E35-9B5E-C7ED44E5B82B}"/>
          </ac:spMkLst>
        </pc:spChg>
        <pc:picChg chg="del">
          <ac:chgData name="Nicholas Forte" userId="831f5f1da6d5c7f7" providerId="LiveId" clId="{45A0D7EB-6946-4EF5-A9E3-7A3D929C0A90}" dt="2020-10-14T23:43:08.985" v="89" actId="478"/>
          <ac:picMkLst>
            <pc:docMk/>
            <pc:sldMk cId="1062914862" sldId="278"/>
            <ac:picMk id="33" creationId="{9EB59C14-55AF-4032-8B29-FAE33FE17405}"/>
          </ac:picMkLst>
        </pc:picChg>
        <pc:picChg chg="mod">
          <ac:chgData name="Nicholas Forte" userId="831f5f1da6d5c7f7" providerId="LiveId" clId="{45A0D7EB-6946-4EF5-A9E3-7A3D929C0A90}" dt="2020-10-14T23:44:29.832" v="122" actId="1076"/>
          <ac:picMkLst>
            <pc:docMk/>
            <pc:sldMk cId="1062914862" sldId="278"/>
            <ac:picMk id="42" creationId="{C2395DF0-5E92-4E8F-873A-634F4479AE0F}"/>
          </ac:picMkLst>
        </pc:picChg>
        <pc:picChg chg="mod">
          <ac:chgData name="Nicholas Forte" userId="831f5f1da6d5c7f7" providerId="LiveId" clId="{45A0D7EB-6946-4EF5-A9E3-7A3D929C0A90}" dt="2020-10-14T23:44:16.960" v="120" actId="1076"/>
          <ac:picMkLst>
            <pc:docMk/>
            <pc:sldMk cId="1062914862" sldId="278"/>
            <ac:picMk id="1046" creationId="{C9B6AD53-9147-476E-82B7-B7723CFB8BC0}"/>
          </ac:picMkLst>
        </pc:picChg>
        <pc:picChg chg="mod">
          <ac:chgData name="Nicholas Forte" userId="831f5f1da6d5c7f7" providerId="LiveId" clId="{45A0D7EB-6946-4EF5-A9E3-7A3D929C0A90}" dt="2020-10-14T23:44:16.960" v="120" actId="1076"/>
          <ac:picMkLst>
            <pc:docMk/>
            <pc:sldMk cId="1062914862" sldId="278"/>
            <ac:picMk id="1048" creationId="{00E9B902-01F5-4FE0-A9AC-34063B902155}"/>
          </ac:picMkLst>
        </pc:picChg>
        <pc:picChg chg="mod">
          <ac:chgData name="Nicholas Forte" userId="831f5f1da6d5c7f7" providerId="LiveId" clId="{45A0D7EB-6946-4EF5-A9E3-7A3D929C0A90}" dt="2020-10-14T23:44:23.353" v="121" actId="1076"/>
          <ac:picMkLst>
            <pc:docMk/>
            <pc:sldMk cId="1062914862" sldId="278"/>
            <ac:picMk id="1050" creationId="{D2ECB03E-BC4D-4E2E-B7B6-8FD236CB4CAC}"/>
          </ac:picMkLst>
        </pc:picChg>
        <pc:picChg chg="mod">
          <ac:chgData name="Nicholas Forte" userId="831f5f1da6d5c7f7" providerId="LiveId" clId="{45A0D7EB-6946-4EF5-A9E3-7A3D929C0A90}" dt="2020-10-14T23:44:16.960" v="120" actId="1076"/>
          <ac:picMkLst>
            <pc:docMk/>
            <pc:sldMk cId="1062914862" sldId="278"/>
            <ac:picMk id="1052" creationId="{CAFB1681-37CE-47EB-A9DD-74BAF1351978}"/>
          </ac:picMkLst>
        </pc:picChg>
        <pc:cxnChg chg="mod">
          <ac:chgData name="Nicholas Forte" userId="831f5f1da6d5c7f7" providerId="LiveId" clId="{45A0D7EB-6946-4EF5-A9E3-7A3D929C0A90}" dt="2020-10-14T23:44:16.960" v="120" actId="1076"/>
          <ac:cxnSpMkLst>
            <pc:docMk/>
            <pc:sldMk cId="1062914862" sldId="278"/>
            <ac:cxnSpMk id="15" creationId="{48CAA9A7-694E-4ACB-8BCE-9033ECA4101C}"/>
          </ac:cxnSpMkLst>
        </pc:cxnChg>
        <pc:cxnChg chg="mod">
          <ac:chgData name="Nicholas Forte" userId="831f5f1da6d5c7f7" providerId="LiveId" clId="{45A0D7EB-6946-4EF5-A9E3-7A3D929C0A90}" dt="2020-10-14T23:44:29.832" v="122" actId="1076"/>
          <ac:cxnSpMkLst>
            <pc:docMk/>
            <pc:sldMk cId="1062914862" sldId="278"/>
            <ac:cxnSpMk id="46" creationId="{20426480-CD4E-4BCE-BAA2-3836726B49AA}"/>
          </ac:cxnSpMkLst>
        </pc:cxnChg>
      </pc:sldChg>
      <pc:sldChg chg="addSp new del mod">
        <pc:chgData name="Nicholas Forte" userId="831f5f1da6d5c7f7" providerId="LiveId" clId="{45A0D7EB-6946-4EF5-A9E3-7A3D929C0A90}" dt="2020-10-14T23:22:24.799" v="61" actId="2696"/>
        <pc:sldMkLst>
          <pc:docMk/>
          <pc:sldMk cId="3920464333" sldId="278"/>
        </pc:sldMkLst>
        <pc:picChg chg="add">
          <ac:chgData name="Nicholas Forte" userId="831f5f1da6d5c7f7" providerId="LiveId" clId="{45A0D7EB-6946-4EF5-A9E3-7A3D929C0A90}" dt="2020-10-14T03:20:25.863" v="16" actId="22"/>
          <ac:picMkLst>
            <pc:docMk/>
            <pc:sldMk cId="3920464333" sldId="278"/>
            <ac:picMk id="5" creationId="{E5E97113-BDA5-40AB-A1EE-2F2B265BC1F4}"/>
          </ac:picMkLst>
        </pc:picChg>
      </pc:sldChg>
      <pc:sldMasterChg chg="add del addSldLayout delSldLayout">
        <pc:chgData name="Nicholas Forte" userId="831f5f1da6d5c7f7" providerId="LiveId" clId="{45A0D7EB-6946-4EF5-A9E3-7A3D929C0A90}" dt="2020-10-14T23:26:21.103" v="86" actId="27028"/>
        <pc:sldMasterMkLst>
          <pc:docMk/>
          <pc:sldMasterMk cId="4205076161" sldId="2147483648"/>
        </pc:sldMasterMkLst>
        <pc:sldLayoutChg chg="add del">
          <pc:chgData name="Nicholas Forte" userId="831f5f1da6d5c7f7" providerId="LiveId" clId="{45A0D7EB-6946-4EF5-A9E3-7A3D929C0A90}" dt="2020-10-14T23:26:21.103" v="86" actId="27028"/>
          <pc:sldLayoutMkLst>
            <pc:docMk/>
            <pc:sldMasterMk cId="4205076161" sldId="2147483648"/>
            <pc:sldLayoutMk cId="1769514304" sldId="2147483649"/>
          </pc:sldLayoutMkLst>
        </pc:sldLayoutChg>
      </pc:sldMasterChg>
      <pc:sldMasterChg chg="replId modSldLayout">
        <pc:chgData name="Nicholas Forte" userId="831f5f1da6d5c7f7" providerId="LiveId" clId="{45A0D7EB-6946-4EF5-A9E3-7A3D929C0A90}" dt="2020-10-14T23:23:40.828" v="78" actId="27028"/>
        <pc:sldMasterMkLst>
          <pc:docMk/>
          <pc:sldMasterMk cId="1706719511" sldId="2147483660"/>
        </pc:sldMasterMkLst>
        <pc:sldLayoutChg chg="replId">
          <pc:chgData name="Nicholas Forte" userId="831f5f1da6d5c7f7" providerId="LiveId" clId="{45A0D7EB-6946-4EF5-A9E3-7A3D929C0A90}" dt="2020-10-14T23:23:40.828" v="78" actId="27028"/>
          <pc:sldLayoutMkLst>
            <pc:docMk/>
            <pc:sldMasterMk cId="1706719511" sldId="2147483660"/>
            <pc:sldLayoutMk cId="4147073083" sldId="2147483661"/>
          </pc:sldLayoutMkLst>
        </pc:sldLayoutChg>
      </pc:sldMasterChg>
    </pc:docChg>
  </pc:docChgLst>
  <pc:docChgLst>
    <pc:chgData name="Rafael Rocha" userId="ad3eed489a1630f4" providerId="LiveId" clId="{BA8B0EBD-1E07-4DD2-8283-5915E92AC911}"/>
    <pc:docChg chg="custSel addSld delSld modSld">
      <pc:chgData name="Rafael Rocha" userId="ad3eed489a1630f4" providerId="LiveId" clId="{BA8B0EBD-1E07-4DD2-8283-5915E92AC911}" dt="2020-09-09T11:32:39.478" v="521" actId="1076"/>
      <pc:docMkLst>
        <pc:docMk/>
      </pc:docMkLst>
      <pc:sldChg chg="addSp delSp modSp add del mod">
        <pc:chgData name="Rafael Rocha" userId="ad3eed489a1630f4" providerId="LiveId" clId="{BA8B0EBD-1E07-4DD2-8283-5915E92AC911}" dt="2020-09-09T11:32:39.478" v="521" actId="1076"/>
        <pc:sldMkLst>
          <pc:docMk/>
          <pc:sldMk cId="1946374029" sldId="256"/>
        </pc:sldMkLst>
        <pc:spChg chg="add mod">
          <ac:chgData name="Rafael Rocha" userId="ad3eed489a1630f4" providerId="LiveId" clId="{BA8B0EBD-1E07-4DD2-8283-5915E92AC911}" dt="2020-09-09T11:20:12.879" v="342" actId="1076"/>
          <ac:spMkLst>
            <pc:docMk/>
            <pc:sldMk cId="1946374029" sldId="256"/>
            <ac:spMk id="2" creationId="{1236B81E-494C-43F8-8D7B-A788988A241B}"/>
          </ac:spMkLst>
        </pc:spChg>
        <pc:spChg chg="add mod">
          <ac:chgData name="Rafael Rocha" userId="ad3eed489a1630f4" providerId="LiveId" clId="{BA8B0EBD-1E07-4DD2-8283-5915E92AC911}" dt="2020-09-09T11:27:34.253" v="439" actId="1076"/>
          <ac:spMkLst>
            <pc:docMk/>
            <pc:sldMk cId="1946374029" sldId="256"/>
            <ac:spMk id="4" creationId="{3D1BD1A9-8021-4D08-A525-39365FF4E475}"/>
          </ac:spMkLst>
        </pc:spChg>
        <pc:spChg chg="add del mod">
          <ac:chgData name="Rafael Rocha" userId="ad3eed489a1630f4" providerId="LiveId" clId="{BA8B0EBD-1E07-4DD2-8283-5915E92AC911}" dt="2020-09-09T11:12:44.178" v="101"/>
          <ac:spMkLst>
            <pc:docMk/>
            <pc:sldMk cId="1946374029" sldId="256"/>
            <ac:spMk id="4" creationId="{E2CF2ED9-6C90-4F4B-B22E-5ACA85568915}"/>
          </ac:spMkLst>
        </pc:spChg>
        <pc:spChg chg="mod">
          <ac:chgData name="Rafael Rocha" userId="ad3eed489a1630f4" providerId="LiveId" clId="{BA8B0EBD-1E07-4DD2-8283-5915E92AC911}" dt="2020-09-09T11:22:02.565" v="358" actId="14100"/>
          <ac:spMkLst>
            <pc:docMk/>
            <pc:sldMk cId="1946374029" sldId="256"/>
            <ac:spMk id="5" creationId="{818B33C0-19BB-4E52-8151-F2487C1521D5}"/>
          </ac:spMkLst>
        </pc:spChg>
        <pc:spChg chg="add mod">
          <ac:chgData name="Rafael Rocha" userId="ad3eed489a1630f4" providerId="LiveId" clId="{BA8B0EBD-1E07-4DD2-8283-5915E92AC911}" dt="2020-09-09T11:19:57.737" v="335" actId="113"/>
          <ac:spMkLst>
            <pc:docMk/>
            <pc:sldMk cId="1946374029" sldId="256"/>
            <ac:spMk id="6" creationId="{08926FDA-D910-4C02-A949-D68ACF77FC5F}"/>
          </ac:spMkLst>
        </pc:spChg>
        <pc:spChg chg="add mod">
          <ac:chgData name="Rafael Rocha" userId="ad3eed489a1630f4" providerId="LiveId" clId="{BA8B0EBD-1E07-4DD2-8283-5915E92AC911}" dt="2020-09-09T11:19:46.400" v="331" actId="113"/>
          <ac:spMkLst>
            <pc:docMk/>
            <pc:sldMk cId="1946374029" sldId="256"/>
            <ac:spMk id="7" creationId="{5576550A-1D25-4C2A-85DB-88468A83B6EB}"/>
          </ac:spMkLst>
        </pc:spChg>
        <pc:spChg chg="add mod">
          <ac:chgData name="Rafael Rocha" userId="ad3eed489a1630f4" providerId="LiveId" clId="{BA8B0EBD-1E07-4DD2-8283-5915E92AC911}" dt="2020-09-09T11:31:46.893" v="453" actId="1076"/>
          <ac:spMkLst>
            <pc:docMk/>
            <pc:sldMk cId="1946374029" sldId="256"/>
            <ac:spMk id="8" creationId="{2D1A6B2A-1E4A-4E3F-8BD4-714B66021398}"/>
          </ac:spMkLst>
        </pc:spChg>
        <pc:spChg chg="add del mod">
          <ac:chgData name="Rafael Rocha" userId="ad3eed489a1630f4" providerId="LiveId" clId="{BA8B0EBD-1E07-4DD2-8283-5915E92AC911}" dt="2020-09-09T11:21:40.309" v="353" actId="478"/>
          <ac:spMkLst>
            <pc:docMk/>
            <pc:sldMk cId="1946374029" sldId="256"/>
            <ac:spMk id="8" creationId="{FEAE874E-E32C-4DBB-936F-4335BE42C9BD}"/>
          </ac:spMkLst>
        </pc:spChg>
        <pc:spChg chg="add del mod">
          <ac:chgData name="Rafael Rocha" userId="ad3eed489a1630f4" providerId="LiveId" clId="{BA8B0EBD-1E07-4DD2-8283-5915E92AC911}" dt="2020-09-09T11:21:38.243" v="352" actId="478"/>
          <ac:spMkLst>
            <pc:docMk/>
            <pc:sldMk cId="1946374029" sldId="256"/>
            <ac:spMk id="9" creationId="{C0F27D1B-AD69-48DD-89EC-DFFD788CBCF3}"/>
          </ac:spMkLst>
        </pc:spChg>
        <pc:spChg chg="add mod">
          <ac:chgData name="Rafael Rocha" userId="ad3eed489a1630f4" providerId="LiveId" clId="{BA8B0EBD-1E07-4DD2-8283-5915E92AC911}" dt="2020-09-09T11:27:23.037" v="436" actId="14100"/>
          <ac:spMkLst>
            <pc:docMk/>
            <pc:sldMk cId="1946374029" sldId="256"/>
            <ac:spMk id="10" creationId="{1733F92B-A258-42DF-BF29-695FF30F3271}"/>
          </ac:spMkLst>
        </pc:spChg>
        <pc:spChg chg="add mod">
          <ac:chgData name="Rafael Rocha" userId="ad3eed489a1630f4" providerId="LiveId" clId="{BA8B0EBD-1E07-4DD2-8283-5915E92AC911}" dt="2020-09-09T11:32:39.478" v="521" actId="1076"/>
          <ac:spMkLst>
            <pc:docMk/>
            <pc:sldMk cId="1946374029" sldId="256"/>
            <ac:spMk id="11" creationId="{CD2368B8-3113-48B7-A699-0537A645E912}"/>
          </ac:spMkLst>
        </pc:spChg>
        <pc:picChg chg="mod">
          <ac:chgData name="Rafael Rocha" userId="ad3eed489a1630f4" providerId="LiveId" clId="{BA8B0EBD-1E07-4DD2-8283-5915E92AC911}" dt="2020-09-09T11:20:14.269" v="343" actId="1076"/>
          <ac:picMkLst>
            <pc:docMk/>
            <pc:sldMk cId="1946374029" sldId="256"/>
            <ac:picMk id="3" creationId="{883D6E67-52BF-47BA-876F-CA1A6038221D}"/>
          </ac:picMkLst>
        </pc:picChg>
        <pc:picChg chg="mod">
          <ac:chgData name="Rafael Rocha" userId="ad3eed489a1630f4" providerId="LiveId" clId="{BA8B0EBD-1E07-4DD2-8283-5915E92AC911}" dt="2020-09-09T11:32:36.853" v="520" actId="1076"/>
          <ac:picMkLst>
            <pc:docMk/>
            <pc:sldMk cId="1946374029" sldId="256"/>
            <ac:picMk id="9" creationId="{B290D164-171B-4411-BC05-A72466C4261C}"/>
          </ac:picMkLst>
        </pc:picChg>
        <pc:picChg chg="mod">
          <ac:chgData name="Rafael Rocha" userId="ad3eed489a1630f4" providerId="LiveId" clId="{BA8B0EBD-1E07-4DD2-8283-5915E92AC911}" dt="2020-09-09T11:27:38.045" v="440" actId="1076"/>
          <ac:picMkLst>
            <pc:docMk/>
            <pc:sldMk cId="1946374029" sldId="256"/>
            <ac:picMk id="1026" creationId="{C5C84547-2411-4A02-94F1-4BD3E694CFCF}"/>
          </ac:picMkLst>
        </pc:picChg>
        <pc:picChg chg="del mod">
          <ac:chgData name="Rafael Rocha" userId="ad3eed489a1630f4" providerId="LiveId" clId="{BA8B0EBD-1E07-4DD2-8283-5915E92AC911}" dt="2020-09-09T11:30:20.502" v="446" actId="478"/>
          <ac:picMkLst>
            <pc:docMk/>
            <pc:sldMk cId="1946374029" sldId="256"/>
            <ac:picMk id="2050" creationId="{37EEFE77-C1D2-4C3B-A0F9-F8D363B334D4}"/>
          </ac:picMkLst>
        </pc:picChg>
        <pc:picChg chg="mod">
          <ac:chgData name="Rafael Rocha" userId="ad3eed489a1630f4" providerId="LiveId" clId="{BA8B0EBD-1E07-4DD2-8283-5915E92AC911}" dt="2020-09-09T11:14:25.933" v="203" actId="1076"/>
          <ac:picMkLst>
            <pc:docMk/>
            <pc:sldMk cId="1946374029" sldId="256"/>
            <ac:picMk id="3074" creationId="{BEEFDACB-0716-480B-9BF2-0DB5DEB33E4F}"/>
          </ac:picMkLst>
        </pc:picChg>
        <pc:picChg chg="mod">
          <ac:chgData name="Rafael Rocha" userId="ad3eed489a1630f4" providerId="LiveId" clId="{BA8B0EBD-1E07-4DD2-8283-5915E92AC911}" dt="2020-09-09T11:14:33.908" v="206" actId="1076"/>
          <ac:picMkLst>
            <pc:docMk/>
            <pc:sldMk cId="1946374029" sldId="256"/>
            <ac:picMk id="4098" creationId="{932083A5-2B79-48EE-B6F6-416764E72D98}"/>
          </ac:picMkLst>
        </pc:picChg>
        <pc:picChg chg="mod">
          <ac:chgData name="Rafael Rocha" userId="ad3eed489a1630f4" providerId="LiveId" clId="{BA8B0EBD-1E07-4DD2-8283-5915E92AC911}" dt="2020-09-09T11:15:44.437" v="323" actId="1076"/>
          <ac:picMkLst>
            <pc:docMk/>
            <pc:sldMk cId="1946374029" sldId="256"/>
            <ac:picMk id="5122" creationId="{3E27F745-E896-4FF4-B7C4-AC78D1F3482D}"/>
          </ac:picMkLst>
        </pc:picChg>
      </pc:sldChg>
      <pc:sldChg chg="addSp">
        <pc:chgData name="Rafael Rocha" userId="ad3eed489a1630f4" providerId="LiveId" clId="{BA8B0EBD-1E07-4DD2-8283-5915E92AC911}" dt="2020-09-09T11:30:12.898" v="441"/>
        <pc:sldMkLst>
          <pc:docMk/>
          <pc:sldMk cId="2621191694" sldId="256"/>
        </pc:sldMkLst>
        <pc:picChg chg="add">
          <ac:chgData name="Rafael Rocha" userId="ad3eed489a1630f4" providerId="LiveId" clId="{BA8B0EBD-1E07-4DD2-8283-5915E92AC911}" dt="2020-09-09T11:30:12.898" v="441"/>
          <ac:picMkLst>
            <pc:docMk/>
            <pc:sldMk cId="2621191694" sldId="256"/>
            <ac:picMk id="2050" creationId="{37EEFE77-C1D2-4C3B-A0F9-F8D363B334D4}"/>
          </ac:picMkLst>
        </pc:picChg>
      </pc:sldChg>
      <pc:sldChg chg="addSp">
        <pc:chgData name="Rafael Rocha" userId="ad3eed489a1630f4" providerId="LiveId" clId="{BA8B0EBD-1E07-4DD2-8283-5915E92AC911}" dt="2020-09-09T11:24:55.048" v="362"/>
        <pc:sldMkLst>
          <pc:docMk/>
          <pc:sldMk cId="2895237100" sldId="256"/>
        </pc:sldMkLst>
        <pc:picChg chg="add">
          <ac:chgData name="Rafael Rocha" userId="ad3eed489a1630f4" providerId="LiveId" clId="{BA8B0EBD-1E07-4DD2-8283-5915E92AC911}" dt="2020-09-09T11:24:55.048" v="362"/>
          <ac:picMkLst>
            <pc:docMk/>
            <pc:sldMk cId="2895237100" sldId="256"/>
            <ac:picMk id="1026" creationId="{C5C84547-2411-4A02-94F1-4BD3E694CFCF}"/>
          </ac:picMkLst>
        </pc:picChg>
      </pc:sldChg>
      <pc:sldChg chg="addSp">
        <pc:chgData name="Rafael Rocha" userId="ad3eed489a1630f4" providerId="LiveId" clId="{BA8B0EBD-1E07-4DD2-8283-5915E92AC911}" dt="2020-09-09T11:31:31.879" v="447"/>
        <pc:sldMkLst>
          <pc:docMk/>
          <pc:sldMk cId="2998977750" sldId="256"/>
        </pc:sldMkLst>
        <pc:picChg chg="add">
          <ac:chgData name="Rafael Rocha" userId="ad3eed489a1630f4" providerId="LiveId" clId="{BA8B0EBD-1E07-4DD2-8283-5915E92AC911}" dt="2020-09-09T11:31:31.879" v="447"/>
          <ac:picMkLst>
            <pc:docMk/>
            <pc:sldMk cId="2998977750" sldId="256"/>
            <ac:picMk id="9" creationId="{B290D164-171B-4411-BC05-A72466C4261C}"/>
          </ac:picMkLst>
        </pc:picChg>
      </pc:sldChg>
    </pc:docChg>
  </pc:docChgLst>
  <pc:docChgLst>
    <pc:chgData name="Bruna Brito" userId="b6e662cc8815d3ee" providerId="LiveId" clId="{C292B640-20A5-46AD-ADF0-A87663E3B36B}"/>
    <pc:docChg chg="undo custSel modSld">
      <pc:chgData name="Bruna Brito" userId="b6e662cc8815d3ee" providerId="LiveId" clId="{C292B640-20A5-46AD-ADF0-A87663E3B36B}" dt="2020-10-13T01:49:26.819" v="686" actId="729"/>
      <pc:docMkLst>
        <pc:docMk/>
      </pc:docMkLst>
      <pc:sldChg chg="mod modShow">
        <pc:chgData name="Bruna Brito" userId="b6e662cc8815d3ee" providerId="LiveId" clId="{C292B640-20A5-46AD-ADF0-A87663E3B36B}" dt="2020-10-13T01:49:26.819" v="686" actId="729"/>
        <pc:sldMkLst>
          <pc:docMk/>
          <pc:sldMk cId="628861244" sldId="275"/>
        </pc:sldMkLst>
      </pc:sldChg>
      <pc:sldChg chg="addSp delSp modSp mod">
        <pc:chgData name="Bruna Brito" userId="b6e662cc8815d3ee" providerId="LiveId" clId="{C292B640-20A5-46AD-ADF0-A87663E3B36B}" dt="2020-10-13T01:48:58.062" v="685" actId="164"/>
        <pc:sldMkLst>
          <pc:docMk/>
          <pc:sldMk cId="1658985439" sldId="276"/>
        </pc:sldMkLst>
        <pc:spChg chg="add mod">
          <ac:chgData name="Bruna Brito" userId="b6e662cc8815d3ee" providerId="LiveId" clId="{C292B640-20A5-46AD-ADF0-A87663E3B36B}" dt="2020-10-13T01:44:24.689" v="505"/>
          <ac:spMkLst>
            <pc:docMk/>
            <pc:sldMk cId="1658985439" sldId="276"/>
            <ac:spMk id="2" creationId="{D220B039-318A-4E54-9488-D70BF67A266E}"/>
          </ac:spMkLst>
        </pc:spChg>
        <pc:spChg chg="add del mod">
          <ac:chgData name="Bruna Brito" userId="b6e662cc8815d3ee" providerId="LiveId" clId="{C292B640-20A5-46AD-ADF0-A87663E3B36B}" dt="2020-10-13T01:32:20.532" v="23"/>
          <ac:spMkLst>
            <pc:docMk/>
            <pc:sldMk cId="1658985439" sldId="276"/>
            <ac:spMk id="3" creationId="{072AF007-7C2A-4B80-8F2F-95EB16CE8291}"/>
          </ac:spMkLst>
        </pc:spChg>
        <pc:spChg chg="mod">
          <ac:chgData name="Bruna Brito" userId="b6e662cc8815d3ee" providerId="LiveId" clId="{C292B640-20A5-46AD-ADF0-A87663E3B36B}" dt="2020-10-13T01:42:43.217" v="411" actId="1076"/>
          <ac:spMkLst>
            <pc:docMk/>
            <pc:sldMk cId="1658985439" sldId="276"/>
            <ac:spMk id="4" creationId="{355D7ABD-AB6B-4756-BB1F-5FBE734C73BE}"/>
          </ac:spMkLst>
        </pc:spChg>
        <pc:spChg chg="add mod">
          <ac:chgData name="Bruna Brito" userId="b6e662cc8815d3ee" providerId="LiveId" clId="{C292B640-20A5-46AD-ADF0-A87663E3B36B}" dt="2020-10-13T01:44:24.689" v="505"/>
          <ac:spMkLst>
            <pc:docMk/>
            <pc:sldMk cId="1658985439" sldId="276"/>
            <ac:spMk id="6" creationId="{E176E388-3458-4E06-9605-CD959CC11A80}"/>
          </ac:spMkLst>
        </pc:spChg>
        <pc:spChg chg="mod">
          <ac:chgData name="Bruna Brito" userId="b6e662cc8815d3ee" providerId="LiveId" clId="{C292B640-20A5-46AD-ADF0-A87663E3B36B}" dt="2020-10-13T01:36:41.319" v="211" actId="1076"/>
          <ac:spMkLst>
            <pc:docMk/>
            <pc:sldMk cId="1658985439" sldId="276"/>
            <ac:spMk id="7" creationId="{24F142A6-B7BD-4F67-AE74-439A51ABC898}"/>
          </ac:spMkLst>
        </pc:spChg>
        <pc:spChg chg="add mod">
          <ac:chgData name="Bruna Brito" userId="b6e662cc8815d3ee" providerId="LiveId" clId="{C292B640-20A5-46AD-ADF0-A87663E3B36B}" dt="2020-10-13T01:40:08.391" v="233"/>
          <ac:spMkLst>
            <pc:docMk/>
            <pc:sldMk cId="1658985439" sldId="276"/>
            <ac:spMk id="8" creationId="{6F0422D2-881B-4B3E-8E66-AB38A8DD9BA5}"/>
          </ac:spMkLst>
        </pc:spChg>
        <pc:spChg chg="add mod">
          <ac:chgData name="Bruna Brito" userId="b6e662cc8815d3ee" providerId="LiveId" clId="{C292B640-20A5-46AD-ADF0-A87663E3B36B}" dt="2020-10-13T01:40:08.391" v="233"/>
          <ac:spMkLst>
            <pc:docMk/>
            <pc:sldMk cId="1658985439" sldId="276"/>
            <ac:spMk id="11" creationId="{D65A861D-8AA3-4D24-9640-2DCB4AE1FDD2}"/>
          </ac:spMkLst>
        </pc:spChg>
        <pc:spChg chg="add mod">
          <ac:chgData name="Bruna Brito" userId="b6e662cc8815d3ee" providerId="LiveId" clId="{C292B640-20A5-46AD-ADF0-A87663E3B36B}" dt="2020-10-13T01:42:02.020" v="404" actId="164"/>
          <ac:spMkLst>
            <pc:docMk/>
            <pc:sldMk cId="1658985439" sldId="276"/>
            <ac:spMk id="12" creationId="{52DCB3EC-F158-48B9-8F55-F9DF11937795}"/>
          </ac:spMkLst>
        </pc:spChg>
        <pc:spChg chg="add mod">
          <ac:chgData name="Bruna Brito" userId="b6e662cc8815d3ee" providerId="LiveId" clId="{C292B640-20A5-46AD-ADF0-A87663E3B36B}" dt="2020-10-13T01:36:53.009" v="214" actId="1076"/>
          <ac:spMkLst>
            <pc:docMk/>
            <pc:sldMk cId="1658985439" sldId="276"/>
            <ac:spMk id="13" creationId="{D47AE940-0C8E-487C-BA8F-8B4A9BD01630}"/>
          </ac:spMkLst>
        </pc:spChg>
        <pc:spChg chg="add mod">
          <ac:chgData name="Bruna Brito" userId="b6e662cc8815d3ee" providerId="LiveId" clId="{C292B640-20A5-46AD-ADF0-A87663E3B36B}" dt="2020-10-13T01:48:17.524" v="677" actId="164"/>
          <ac:spMkLst>
            <pc:docMk/>
            <pc:sldMk cId="1658985439" sldId="276"/>
            <ac:spMk id="14" creationId="{276C7C84-CF16-4F78-B0C8-283AE96682AC}"/>
          </ac:spMkLst>
        </pc:spChg>
        <pc:spChg chg="add mod">
          <ac:chgData name="Bruna Brito" userId="b6e662cc8815d3ee" providerId="LiveId" clId="{C292B640-20A5-46AD-ADF0-A87663E3B36B}" dt="2020-10-13T01:48:17.524" v="677" actId="164"/>
          <ac:spMkLst>
            <pc:docMk/>
            <pc:sldMk cId="1658985439" sldId="276"/>
            <ac:spMk id="28" creationId="{F68306BA-7625-483B-AA2B-E0CD4EED2824}"/>
          </ac:spMkLst>
        </pc:spChg>
        <pc:spChg chg="add del mod">
          <ac:chgData name="Bruna Brito" userId="b6e662cc8815d3ee" providerId="LiveId" clId="{C292B640-20A5-46AD-ADF0-A87663E3B36B}" dt="2020-10-13T01:48:30.793" v="678" actId="478"/>
          <ac:spMkLst>
            <pc:docMk/>
            <pc:sldMk cId="1658985439" sldId="276"/>
            <ac:spMk id="29" creationId="{C73E49B5-02BC-4C66-A148-CC8FED6ADD2E}"/>
          </ac:spMkLst>
        </pc:spChg>
        <pc:spChg chg="add mod">
          <ac:chgData name="Bruna Brito" userId="b6e662cc8815d3ee" providerId="LiveId" clId="{C292B640-20A5-46AD-ADF0-A87663E3B36B}" dt="2020-10-13T01:42:14.665" v="407" actId="688"/>
          <ac:spMkLst>
            <pc:docMk/>
            <pc:sldMk cId="1658985439" sldId="276"/>
            <ac:spMk id="31" creationId="{D6E62E8C-5C05-44BB-A1FA-FA3D46A87322}"/>
          </ac:spMkLst>
        </pc:spChg>
        <pc:spChg chg="add del mod">
          <ac:chgData name="Bruna Brito" userId="b6e662cc8815d3ee" providerId="LiveId" clId="{C292B640-20A5-46AD-ADF0-A87663E3B36B}" dt="2020-10-13T01:44:02.246" v="500" actId="478"/>
          <ac:spMkLst>
            <pc:docMk/>
            <pc:sldMk cId="1658985439" sldId="276"/>
            <ac:spMk id="32" creationId="{14258685-8098-4B64-946A-AF8DFB12A285}"/>
          </ac:spMkLst>
        </pc:spChg>
        <pc:spChg chg="add mod">
          <ac:chgData name="Bruna Brito" userId="b6e662cc8815d3ee" providerId="LiveId" clId="{C292B640-20A5-46AD-ADF0-A87663E3B36B}" dt="2020-10-13T01:44:24.689" v="505"/>
          <ac:spMkLst>
            <pc:docMk/>
            <pc:sldMk cId="1658985439" sldId="276"/>
            <ac:spMk id="33" creationId="{17E20C08-B6AD-411B-B229-80675A3D1F57}"/>
          </ac:spMkLst>
        </pc:spChg>
        <pc:spChg chg="add mod">
          <ac:chgData name="Bruna Brito" userId="b6e662cc8815d3ee" providerId="LiveId" clId="{C292B640-20A5-46AD-ADF0-A87663E3B36B}" dt="2020-10-13T01:48:58.062" v="685" actId="164"/>
          <ac:spMkLst>
            <pc:docMk/>
            <pc:sldMk cId="1658985439" sldId="276"/>
            <ac:spMk id="40" creationId="{ADB0B038-3691-44F7-AEA8-CA7523E219B5}"/>
          </ac:spMkLst>
        </pc:spChg>
        <pc:grpChg chg="add mod">
          <ac:chgData name="Bruna Brito" userId="b6e662cc8815d3ee" providerId="LiveId" clId="{C292B640-20A5-46AD-ADF0-A87663E3B36B}" dt="2020-10-13T01:44:24.689" v="505"/>
          <ac:grpSpMkLst>
            <pc:docMk/>
            <pc:sldMk cId="1658985439" sldId="276"/>
            <ac:grpSpMk id="9" creationId="{548C3202-43D4-4918-8E1C-CDE73389CFF2}"/>
          </ac:grpSpMkLst>
        </pc:grpChg>
        <pc:grpChg chg="add mod">
          <ac:chgData name="Bruna Brito" userId="b6e662cc8815d3ee" providerId="LiveId" clId="{C292B640-20A5-46AD-ADF0-A87663E3B36B}" dt="2020-10-13T01:40:08.391" v="233"/>
          <ac:grpSpMkLst>
            <pc:docMk/>
            <pc:sldMk cId="1658985439" sldId="276"/>
            <ac:grpSpMk id="10" creationId="{2204867F-8C5B-4F12-81F9-B3EF9BC43245}"/>
          </ac:grpSpMkLst>
        </pc:grpChg>
        <pc:grpChg chg="add mod">
          <ac:chgData name="Bruna Brito" userId="b6e662cc8815d3ee" providerId="LiveId" clId="{C292B640-20A5-46AD-ADF0-A87663E3B36B}" dt="2020-10-13T01:39:06.787" v="221" actId="164"/>
          <ac:grpSpMkLst>
            <pc:docMk/>
            <pc:sldMk cId="1658985439" sldId="276"/>
            <ac:grpSpMk id="21" creationId="{A968BC99-48D5-4ED5-B4FC-BB08EE1CFB38}"/>
          </ac:grpSpMkLst>
        </pc:grpChg>
        <pc:grpChg chg="add mod">
          <ac:chgData name="Bruna Brito" userId="b6e662cc8815d3ee" providerId="LiveId" clId="{C292B640-20A5-46AD-ADF0-A87663E3B36B}" dt="2020-10-13T01:48:58.062" v="685" actId="164"/>
          <ac:grpSpMkLst>
            <pc:docMk/>
            <pc:sldMk cId="1658985439" sldId="276"/>
            <ac:grpSpMk id="27" creationId="{1078B5BD-B30E-482A-A753-0A6CD96691A1}"/>
          </ac:grpSpMkLst>
        </pc:grpChg>
        <pc:grpChg chg="add mod">
          <ac:chgData name="Bruna Brito" userId="b6e662cc8815d3ee" providerId="LiveId" clId="{C292B640-20A5-46AD-ADF0-A87663E3B36B}" dt="2020-10-13T01:48:17.524" v="677" actId="164"/>
          <ac:grpSpMkLst>
            <pc:docMk/>
            <pc:sldMk cId="1658985439" sldId="276"/>
            <ac:grpSpMk id="39" creationId="{A6F5261B-E820-43D5-A0D8-FB525A7066A4}"/>
          </ac:grpSpMkLst>
        </pc:grpChg>
        <pc:grpChg chg="add mod">
          <ac:chgData name="Bruna Brito" userId="b6e662cc8815d3ee" providerId="LiveId" clId="{C292B640-20A5-46AD-ADF0-A87663E3B36B}" dt="2020-10-13T01:48:58.062" v="685" actId="164"/>
          <ac:grpSpMkLst>
            <pc:docMk/>
            <pc:sldMk cId="1658985439" sldId="276"/>
            <ac:grpSpMk id="41" creationId="{F96582A3-FCF5-4CAF-9469-F4C7E4326514}"/>
          </ac:grpSpMkLst>
        </pc:grpChg>
        <pc:picChg chg="mod">
          <ac:chgData name="Bruna Brito" userId="b6e662cc8815d3ee" providerId="LiveId" clId="{C292B640-20A5-46AD-ADF0-A87663E3B36B}" dt="2020-10-13T01:44:24.689" v="505"/>
          <ac:picMkLst>
            <pc:docMk/>
            <pc:sldMk cId="1658985439" sldId="276"/>
            <ac:picMk id="5" creationId="{868F123E-5BDA-4E42-963C-DFB316C64DDD}"/>
          </ac:picMkLst>
        </pc:picChg>
        <pc:picChg chg="add del mod">
          <ac:chgData name="Bruna Brito" userId="b6e662cc8815d3ee" providerId="LiveId" clId="{C292B640-20A5-46AD-ADF0-A87663E3B36B}" dt="2020-10-13T01:38:25.692" v="216" actId="478"/>
          <ac:picMkLst>
            <pc:docMk/>
            <pc:sldMk cId="1658985439" sldId="276"/>
            <ac:picMk id="16" creationId="{1C9CD88B-0920-498D-BAC8-04C90EB8CEBE}"/>
          </ac:picMkLst>
        </pc:picChg>
        <pc:picChg chg="add del mod">
          <ac:chgData name="Bruna Brito" userId="b6e662cc8815d3ee" providerId="LiveId" clId="{C292B640-20A5-46AD-ADF0-A87663E3B36B}" dt="2020-10-13T01:39:10.463" v="223" actId="478"/>
          <ac:picMkLst>
            <pc:docMk/>
            <pc:sldMk cId="1658985439" sldId="276"/>
            <ac:picMk id="18" creationId="{3298EA99-D551-4789-A13F-A405558DF5FB}"/>
          </ac:picMkLst>
        </pc:picChg>
        <pc:picChg chg="add del mod">
          <ac:chgData name="Bruna Brito" userId="b6e662cc8815d3ee" providerId="LiveId" clId="{C292B640-20A5-46AD-ADF0-A87663E3B36B}" dt="2020-10-13T01:39:10.463" v="223" actId="478"/>
          <ac:picMkLst>
            <pc:docMk/>
            <pc:sldMk cId="1658985439" sldId="276"/>
            <ac:picMk id="20" creationId="{5CFE56A6-B263-4356-BAE7-A25F33EB4D4B}"/>
          </ac:picMkLst>
        </pc:picChg>
        <pc:picChg chg="add mod">
          <ac:chgData name="Bruna Brito" userId="b6e662cc8815d3ee" providerId="LiveId" clId="{C292B640-20A5-46AD-ADF0-A87663E3B36B}" dt="2020-10-13T01:42:02.020" v="404" actId="164"/>
          <ac:picMkLst>
            <pc:docMk/>
            <pc:sldMk cId="1658985439" sldId="276"/>
            <ac:picMk id="23" creationId="{EB51A6B2-4419-4D1A-A534-37549DAD1DEC}"/>
          </ac:picMkLst>
        </pc:picChg>
        <pc:picChg chg="add mod">
          <ac:chgData name="Bruna Brito" userId="b6e662cc8815d3ee" providerId="LiveId" clId="{C292B640-20A5-46AD-ADF0-A87663E3B36B}" dt="2020-10-13T01:42:02.020" v="404" actId="164"/>
          <ac:picMkLst>
            <pc:docMk/>
            <pc:sldMk cId="1658985439" sldId="276"/>
            <ac:picMk id="25" creationId="{7094A80D-9413-4B78-9B78-782B6E478DBF}"/>
          </ac:picMkLst>
        </pc:picChg>
        <pc:picChg chg="add del mod">
          <ac:chgData name="Bruna Brito" userId="b6e662cc8815d3ee" providerId="LiveId" clId="{C292B640-20A5-46AD-ADF0-A87663E3B36B}" dt="2020-10-13T01:39:49.813" v="229" actId="478"/>
          <ac:picMkLst>
            <pc:docMk/>
            <pc:sldMk cId="1658985439" sldId="276"/>
            <ac:picMk id="26" creationId="{A5349B4D-E550-44E1-9BBB-4ADBA4972632}"/>
          </ac:picMkLst>
        </pc:picChg>
        <pc:picChg chg="add del mod">
          <ac:chgData name="Bruna Brito" userId="b6e662cc8815d3ee" providerId="LiveId" clId="{C292B640-20A5-46AD-ADF0-A87663E3B36B}" dt="2020-10-13T01:47:41.579" v="673" actId="478"/>
          <ac:picMkLst>
            <pc:docMk/>
            <pc:sldMk cId="1658985439" sldId="276"/>
            <ac:picMk id="34" creationId="{CFA59051-5EF7-4E6A-AEBC-E7FC51435EB6}"/>
          </ac:picMkLst>
        </pc:picChg>
        <pc:picChg chg="add mod">
          <ac:chgData name="Bruna Brito" userId="b6e662cc8815d3ee" providerId="LiveId" clId="{C292B640-20A5-46AD-ADF0-A87663E3B36B}" dt="2020-10-13T01:48:17.524" v="677" actId="164"/>
          <ac:picMkLst>
            <pc:docMk/>
            <pc:sldMk cId="1658985439" sldId="276"/>
            <ac:picMk id="36" creationId="{EA4FD3F7-5723-475E-9648-C9BA292442A0}"/>
          </ac:picMkLst>
        </pc:picChg>
        <pc:picChg chg="add mod">
          <ac:chgData name="Bruna Brito" userId="b6e662cc8815d3ee" providerId="LiveId" clId="{C292B640-20A5-46AD-ADF0-A87663E3B36B}" dt="2020-10-13T01:48:17.524" v="677" actId="164"/>
          <ac:picMkLst>
            <pc:docMk/>
            <pc:sldMk cId="1658985439" sldId="276"/>
            <ac:picMk id="38" creationId="{7AF9A4DE-CA44-43F9-8946-00DDA91041FD}"/>
          </ac:picMkLst>
        </pc:picChg>
        <pc:picChg chg="mod">
          <ac:chgData name="Bruna Brito" userId="b6e662cc8815d3ee" providerId="LiveId" clId="{C292B640-20A5-46AD-ADF0-A87663E3B36B}" dt="2020-10-13T01:44:24.689" v="505"/>
          <ac:picMkLst>
            <pc:docMk/>
            <pc:sldMk cId="1658985439" sldId="276"/>
            <ac:picMk id="1026" creationId="{67A75433-F638-453F-8335-ADDDB9D635C5}"/>
          </ac:picMkLst>
        </pc:picChg>
        <pc:picChg chg="mod">
          <ac:chgData name="Bruna Brito" userId="b6e662cc8815d3ee" providerId="LiveId" clId="{C292B640-20A5-46AD-ADF0-A87663E3B36B}" dt="2020-10-13T01:40:08.391" v="233"/>
          <ac:picMkLst>
            <pc:docMk/>
            <pc:sldMk cId="1658985439" sldId="276"/>
            <ac:picMk id="1028" creationId="{76C4BD72-809B-450C-AA4F-6A6BF4124C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B7002-CF38-4C9A-BDDC-A9EF88148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66FE45-40E6-4A75-A50F-9D64BD564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2662EE-EFEF-4566-856C-3AD834FE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B652C2-D1A3-4A7C-901C-BB97B058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C8ECED-99EC-4022-ACDB-D896E8EB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07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D6E0D-ADC6-4776-BDE5-A62388D5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6E3B3D-23E7-4B6F-903D-51A761504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0AD4C8-CF43-4415-BA61-319700AD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FFCEDE-F9EE-48DB-98F7-CEF06A99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D0831F-1053-4F18-A362-CD92AF2E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877475-E37F-4EC5-BD43-26CD2213E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58E999-A418-467A-A572-B4A3A8B6E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A11E4-6594-45F5-B78D-A9F6C65B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5629EC-E0FB-4D97-AB40-B7C942EB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E3D216-FAC6-4A2E-B5FA-DF6C67E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6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D0B63-19FE-4003-9EBA-0A4EB4631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7FFB1A-0449-4B64-A696-8C5A82D98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08944A-9D39-48AE-B119-FC8A9D3A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64ED-7566-42AD-8F25-50CCDA65E5AC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D87C55-A6C2-4D11-A9AA-909B8E5A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E7C990-343A-4BA7-9500-DC39C0C7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124F-3F54-42CB-9B6A-C78B4FF734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51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FC3C1-6C32-4E85-9424-D6F4E174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AB2285-7191-42E5-BE36-3C3717F5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AD57BD-9E92-46F8-9BC6-A7D945EB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1AF374-4296-4473-91C6-041D969A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05065-CF24-45EB-81D9-511D0A6A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47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A0B0A-E334-4CA0-8686-1B8B0742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2821E4-3372-4CE9-A6AE-F03968070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61BE4-867A-4E64-8291-669C87F1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9907E8-1F47-48F7-B7CB-ECEAC1AB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649AF-1A51-4403-AE4E-A9ECDAEB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91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0699E-24DB-456B-9DDF-DDBBD24A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088CD-7010-4FA1-8A9B-5BDAE4105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7A02C5-7A35-4220-BF53-60C26BF43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CE0BAF-297F-401A-AB92-4EC6B6FA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4DB9A3-375F-4886-8BDF-2581A914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9923BE-C277-4C43-AD59-9EE9210F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01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8E7FD-1A98-4618-BAE0-21282B17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3CADCD-5083-475A-8203-C1BAB9F24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EEE9BF-19BA-48B5-B044-95781E21A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18D0F3-1E04-4570-B06C-3CCFA5553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3316F3-9856-4DDC-B077-E8CC14615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4184CF-1111-47CF-82A9-D54A2030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00776F-D9E3-4977-AC47-6827A44F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A46F08-0CA7-4D86-A098-559D9AAF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18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0EDC1-9E36-489D-BF81-1094B848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9DF3DF0-CE04-4A89-96F3-836695BA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1A0124-2B67-4A4C-AE48-42E22AF3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8EC241-AD00-4E55-85F5-16C3AA52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53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0921F3-88BE-4B9A-838D-0DFA45D9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FFC034-11D7-43A7-9E3C-875FB404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8C4C74-AE44-4038-80DE-9C1F42DA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31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EBA9F-554B-40F9-A502-14DA9C76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A27B3D-5706-4B67-9164-B362F0CB0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AF20C8-AED0-416D-A21F-24807454F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23B050-4B14-4746-8C2E-4F54F37D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BAD770-12B0-42B1-B38D-B36B72D7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323F21-5B32-4568-BE15-4C6FC5F6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65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A594F-A6D6-4E48-9246-3A856152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FB80FE-C06D-4F57-B45D-9AF457E38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BE61A7-7D95-40C7-A8EA-3F7A061BF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406F17-D8CE-447F-8938-08D86541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3B1E91-C1C3-468F-ACBD-0BB17147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63B3E3-94E6-47CA-BE31-105EB61B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2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A5A1BE-DF26-451B-9766-3DF9166A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539E10-3215-4484-995C-9D3F70C12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CB6DC9-7908-47F5-BDE9-36FD4FC19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0841A-4D04-44D0-9551-1643E2F32A3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33C40A-2603-4DFB-BBAA-42BBB4913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368C6-6C2D-4FF9-82F5-DC6623208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7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FD1162-21C6-43F5-86E2-E615AA63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2C8511-855B-4B3B-B206-80A5CF294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16FDFD-6D6C-4741-B692-8EC1DA29B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64ED-7566-42AD-8F25-50CCDA65E5AC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51A9C3-67FF-4513-A0A8-3BB32F789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04FBE9-3837-45D8-BB7A-6DA807E75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0124F-3F54-42CB-9B6A-C78B4FF734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07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5D7ABD-AB6B-4756-BB1F-5FBE734C73BE}"/>
              </a:ext>
            </a:extLst>
          </p:cNvPr>
          <p:cNvSpPr txBox="1"/>
          <p:nvPr/>
        </p:nvSpPr>
        <p:spPr>
          <a:xfrm>
            <a:off x="5809374" y="327475"/>
            <a:ext cx="60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HLD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24F142A6-B7BD-4F67-AE74-439A51ABC898}"/>
              </a:ext>
            </a:extLst>
          </p:cNvPr>
          <p:cNvSpPr/>
          <p:nvPr/>
        </p:nvSpPr>
        <p:spPr>
          <a:xfrm>
            <a:off x="4406707" y="1749901"/>
            <a:ext cx="3390510" cy="2411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48C3202-43D4-4918-8E1C-CDE73389CFF2}"/>
              </a:ext>
            </a:extLst>
          </p:cNvPr>
          <p:cNvGrpSpPr/>
          <p:nvPr/>
        </p:nvGrpSpPr>
        <p:grpSpPr>
          <a:xfrm>
            <a:off x="650326" y="696807"/>
            <a:ext cx="3565939" cy="2347364"/>
            <a:chOff x="131418" y="607871"/>
            <a:chExt cx="3565939" cy="234736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7A75433-F638-453F-8335-ADDDB9D635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18" y="1404868"/>
              <a:ext cx="1629884" cy="1047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68F123E-5BDA-4E42-963C-DFB316C64D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77" y="739997"/>
              <a:ext cx="1149526" cy="664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D220B039-318A-4E54-9488-D70BF67A266E}"/>
                </a:ext>
              </a:extLst>
            </p:cNvPr>
            <p:cNvSpPr/>
            <p:nvPr/>
          </p:nvSpPr>
          <p:spPr>
            <a:xfrm>
              <a:off x="172278" y="607871"/>
              <a:ext cx="3525079" cy="234736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E176E388-3458-4E06-9605-CD959CC11A80}"/>
                </a:ext>
              </a:extLst>
            </p:cNvPr>
            <p:cNvSpPr txBox="1"/>
            <p:nvPr/>
          </p:nvSpPr>
          <p:spPr>
            <a:xfrm>
              <a:off x="1820137" y="910617"/>
              <a:ext cx="170966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Sensores instalados dentro do container para captar a temperatura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204867F-8C5B-4F12-81F9-B3EF9BC43245}"/>
              </a:ext>
            </a:extLst>
          </p:cNvPr>
          <p:cNvGrpSpPr/>
          <p:nvPr/>
        </p:nvGrpSpPr>
        <p:grpSpPr>
          <a:xfrm>
            <a:off x="7975737" y="696807"/>
            <a:ext cx="3525079" cy="2347364"/>
            <a:chOff x="8060799" y="704184"/>
            <a:chExt cx="3525079" cy="234736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6C4BD72-809B-450C-AA4F-6A6BF4124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9220" y="1226777"/>
              <a:ext cx="1162789" cy="1162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6F0422D2-881B-4B3E-8E66-AB38A8DD9BA5}"/>
                </a:ext>
              </a:extLst>
            </p:cNvPr>
            <p:cNvSpPr/>
            <p:nvPr/>
          </p:nvSpPr>
          <p:spPr>
            <a:xfrm>
              <a:off x="8060799" y="704184"/>
              <a:ext cx="3525079" cy="234736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65A861D-8AA3-4D24-9640-2DCB4AE1FDD2}"/>
                </a:ext>
              </a:extLst>
            </p:cNvPr>
            <p:cNvSpPr txBox="1"/>
            <p:nvPr/>
          </p:nvSpPr>
          <p:spPr>
            <a:xfrm>
              <a:off x="9605165" y="1050102"/>
              <a:ext cx="170966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Os dados das capturas serão registrados no banco de dados</a:t>
              </a:r>
            </a:p>
          </p:txBody>
        </p:sp>
      </p:grp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D47AE940-0C8E-487C-BA8F-8B4A9BD01630}"/>
              </a:ext>
            </a:extLst>
          </p:cNvPr>
          <p:cNvSpPr/>
          <p:nvPr/>
        </p:nvSpPr>
        <p:spPr>
          <a:xfrm rot="5400000">
            <a:off x="9242832" y="3529697"/>
            <a:ext cx="990884" cy="288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D6E62E8C-5C05-44BB-A1FA-FA3D46A87322}"/>
              </a:ext>
            </a:extLst>
          </p:cNvPr>
          <p:cNvSpPr/>
          <p:nvPr/>
        </p:nvSpPr>
        <p:spPr>
          <a:xfrm rot="10800000">
            <a:off x="4415672" y="5301941"/>
            <a:ext cx="3390510" cy="2411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6F5261B-E820-43D5-A0D8-FB525A7066A4}"/>
              </a:ext>
            </a:extLst>
          </p:cNvPr>
          <p:cNvGrpSpPr/>
          <p:nvPr/>
        </p:nvGrpSpPr>
        <p:grpSpPr>
          <a:xfrm>
            <a:off x="691186" y="4315401"/>
            <a:ext cx="3525079" cy="2347364"/>
            <a:chOff x="691186" y="4315401"/>
            <a:chExt cx="3525079" cy="2347364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276C7C84-CF16-4F78-B0C8-283AE96682AC}"/>
                </a:ext>
              </a:extLst>
            </p:cNvPr>
            <p:cNvSpPr/>
            <p:nvPr/>
          </p:nvSpPr>
          <p:spPr>
            <a:xfrm>
              <a:off x="691186" y="4315401"/>
              <a:ext cx="3525079" cy="234736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68306BA-7625-483B-AA2B-E0CD4EED2824}"/>
                </a:ext>
              </a:extLst>
            </p:cNvPr>
            <p:cNvSpPr txBox="1"/>
            <p:nvPr/>
          </p:nvSpPr>
          <p:spPr>
            <a:xfrm>
              <a:off x="1555846" y="4649157"/>
              <a:ext cx="260095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O fiscal poderá tomar conclusões e medidas para diminuir o tempo de descarregamento e assim fazendo com que aumente os lucros</a:t>
              </a:r>
            </a:p>
          </p:txBody>
        </p:sp>
        <p:pic>
          <p:nvPicPr>
            <p:cNvPr id="36" name="Gráfico 35" descr="Despertador">
              <a:extLst>
                <a:ext uri="{FF2B5EF4-FFF2-40B4-BE49-F238E27FC236}">
                  <a16:creationId xmlns:a16="http://schemas.microsoft.com/office/drawing/2014/main" id="{EA4FD3F7-5723-475E-9648-C9BA29244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5377" y="4508129"/>
              <a:ext cx="914400" cy="914400"/>
            </a:xfrm>
            <a:prstGeom prst="rect">
              <a:avLst/>
            </a:prstGeom>
          </p:spPr>
        </p:pic>
        <p:pic>
          <p:nvPicPr>
            <p:cNvPr id="38" name="Gráfico 37" descr="Moedas">
              <a:extLst>
                <a:ext uri="{FF2B5EF4-FFF2-40B4-BE49-F238E27FC236}">
                  <a16:creationId xmlns:a16="http://schemas.microsoft.com/office/drawing/2014/main" id="{7AF9A4DE-CA44-43F9-8946-00DDA9104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15377" y="5478847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F96582A3-FCF5-4CAF-9469-F4C7E4326514}"/>
              </a:ext>
            </a:extLst>
          </p:cNvPr>
          <p:cNvGrpSpPr/>
          <p:nvPr/>
        </p:nvGrpSpPr>
        <p:grpSpPr>
          <a:xfrm>
            <a:off x="7975736" y="4315401"/>
            <a:ext cx="3525079" cy="2567606"/>
            <a:chOff x="7975736" y="4315401"/>
            <a:chExt cx="3525079" cy="2567606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1078B5BD-B30E-482A-A753-0A6CD96691A1}"/>
                </a:ext>
              </a:extLst>
            </p:cNvPr>
            <p:cNvGrpSpPr/>
            <p:nvPr/>
          </p:nvGrpSpPr>
          <p:grpSpPr>
            <a:xfrm>
              <a:off x="7975736" y="4315401"/>
              <a:ext cx="3525079" cy="2347364"/>
              <a:chOff x="7975736" y="4315401"/>
              <a:chExt cx="3525079" cy="2347364"/>
            </a:xfrm>
          </p:grpSpPr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52DCB3EC-F158-48B9-8F55-F9DF11937795}"/>
                  </a:ext>
                </a:extLst>
              </p:cNvPr>
              <p:cNvSpPr/>
              <p:nvPr/>
            </p:nvSpPr>
            <p:spPr>
              <a:xfrm>
                <a:off x="7975736" y="4315401"/>
                <a:ext cx="3525079" cy="2347364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3" name="Gráfico 22" descr="Gráfico de barras com tendência descendente">
                <a:extLst>
                  <a:ext uri="{FF2B5EF4-FFF2-40B4-BE49-F238E27FC236}">
                    <a16:creationId xmlns:a16="http://schemas.microsoft.com/office/drawing/2014/main" id="{EB51A6B2-4419-4D1A-A534-37549DAD1D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234609" y="457468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áfico 24" descr="Gráfico de barras com tendência ascendente">
                <a:extLst>
                  <a:ext uri="{FF2B5EF4-FFF2-40B4-BE49-F238E27FC236}">
                    <a16:creationId xmlns:a16="http://schemas.microsoft.com/office/drawing/2014/main" id="{7094A80D-9413-4B78-9B78-782B6E478D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234609" y="5489083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ADB0B038-3691-44F7-AEA8-CA7523E219B5}"/>
                </a:ext>
              </a:extLst>
            </p:cNvPr>
            <p:cNvSpPr txBox="1"/>
            <p:nvPr/>
          </p:nvSpPr>
          <p:spPr>
            <a:xfrm>
              <a:off x="9545114" y="4574683"/>
              <a:ext cx="168465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Esses registros serão graficamente visualizados pelo cliente e fiscal</a:t>
              </a:r>
            </a:p>
            <a:p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65898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F62CB9B-5FD9-46C6-8048-4F0F64C8F073}"/>
              </a:ext>
            </a:extLst>
          </p:cNvPr>
          <p:cNvSpPr/>
          <p:nvPr/>
        </p:nvSpPr>
        <p:spPr>
          <a:xfrm>
            <a:off x="202409" y="3525079"/>
            <a:ext cx="6807991" cy="3022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B26BD02-2D83-4DEB-A0D2-96A978FE4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996" y="4262539"/>
            <a:ext cx="3114676" cy="181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nsor de Temperatura LM35 - Primeiros Passos - Blog Usinainfo">
            <a:extLst>
              <a:ext uri="{FF2B5EF4-FFF2-40B4-BE49-F238E27FC236}">
                <a16:creationId xmlns:a16="http://schemas.microsoft.com/office/drawing/2014/main" id="{D017606B-BBB8-4203-BF36-3E62A8BBD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676" y="3619185"/>
            <a:ext cx="4331184" cy="280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65498B4-F18E-47F8-BB12-8B0512380D3F}"/>
              </a:ext>
            </a:extLst>
          </p:cNvPr>
          <p:cNvCxnSpPr>
            <a:cxnSpLocks/>
          </p:cNvCxnSpPr>
          <p:nvPr/>
        </p:nvCxnSpPr>
        <p:spPr>
          <a:xfrm rot="10800000">
            <a:off x="2440677" y="4863781"/>
            <a:ext cx="1830193" cy="159028"/>
          </a:xfrm>
          <a:prstGeom prst="bentConnector3">
            <a:avLst>
              <a:gd name="adj1" fmla="val -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209017A-B5F6-44BF-BB58-7F2BCEEC9153}"/>
              </a:ext>
            </a:extLst>
          </p:cNvPr>
          <p:cNvSpPr txBox="1"/>
          <p:nvPr/>
        </p:nvSpPr>
        <p:spPr>
          <a:xfrm>
            <a:off x="2664392" y="3686928"/>
            <a:ext cx="2057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Placa uno integrada com sensor LM35 instalada no container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85C70EB-6DFA-4D61-9AAF-F5632B9F8A41}"/>
              </a:ext>
            </a:extLst>
          </p:cNvPr>
          <p:cNvCxnSpPr>
            <a:cxnSpLocks/>
          </p:cNvCxnSpPr>
          <p:nvPr/>
        </p:nvCxnSpPr>
        <p:spPr>
          <a:xfrm>
            <a:off x="7010400" y="5827833"/>
            <a:ext cx="1191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30C3042-3F1E-49E8-AF21-BC4C3B8DEF07}"/>
              </a:ext>
            </a:extLst>
          </p:cNvPr>
          <p:cNvCxnSpPr>
            <a:cxnSpLocks/>
          </p:cNvCxnSpPr>
          <p:nvPr/>
        </p:nvCxnSpPr>
        <p:spPr>
          <a:xfrm flipH="1" flipV="1">
            <a:off x="10041120" y="4383675"/>
            <a:ext cx="9039" cy="67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B9B7D90-CB5C-427C-A80E-C741D2799165}"/>
              </a:ext>
            </a:extLst>
          </p:cNvPr>
          <p:cNvSpPr/>
          <p:nvPr/>
        </p:nvSpPr>
        <p:spPr>
          <a:xfrm>
            <a:off x="4722968" y="570124"/>
            <a:ext cx="6979154" cy="25966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46" name="Picture 22" descr="Por que aprender Node.js? 8 Casos reais! – LuizTools">
            <a:extLst>
              <a:ext uri="{FF2B5EF4-FFF2-40B4-BE49-F238E27FC236}">
                <a16:creationId xmlns:a16="http://schemas.microsoft.com/office/drawing/2014/main" id="{C9B6AD53-9147-476E-82B7-B7723CFB8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504" y="1258021"/>
            <a:ext cx="1088455" cy="54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00E9B902-01F5-4FE0-A9AC-34063B902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310" y="1792255"/>
            <a:ext cx="612743" cy="41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D2ECB03E-BC4D-4E2E-B7B6-8FD236CB4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805" y="110951"/>
            <a:ext cx="3380959" cy="355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CAFB1681-37CE-47EB-A9DD-74BAF1351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935" y="1071248"/>
            <a:ext cx="1511769" cy="146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A27EF95B-2AEE-4682-B8D0-AF2C76BD6A7C}"/>
              </a:ext>
            </a:extLst>
          </p:cNvPr>
          <p:cNvSpPr txBox="1"/>
          <p:nvPr/>
        </p:nvSpPr>
        <p:spPr>
          <a:xfrm>
            <a:off x="4969262" y="679628"/>
            <a:ext cx="2388588" cy="27084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Aparelho do usuário/Fiscal. </a:t>
            </a:r>
          </a:p>
          <a:p>
            <a:r>
              <a:rPr lang="pt-BR" dirty="0"/>
              <a:t>Ideia de Notebook:</a:t>
            </a:r>
          </a:p>
          <a:p>
            <a:r>
              <a:rPr lang="pt-BR" sz="1400" dirty="0"/>
              <a:t> Intel Core i5-8265U (1.6 GHz até 3.9 GHz, cache de 6MB, quad-core, 8ª geração)</a:t>
            </a:r>
          </a:p>
          <a:p>
            <a:r>
              <a:rPr lang="pt-BR" sz="1400" dirty="0"/>
              <a:t>Placa de vídeo integrada Intel UHD Graphics 620 com memória gráfica compartilhada.</a:t>
            </a:r>
            <a:endParaRPr lang="pt-BR" sz="1100" dirty="0"/>
          </a:p>
          <a:p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DF699-6BEB-4728-B55B-044B493FF6B5}"/>
              </a:ext>
            </a:extLst>
          </p:cNvPr>
          <p:cNvSpPr txBox="1"/>
          <p:nvPr/>
        </p:nvSpPr>
        <p:spPr>
          <a:xfrm>
            <a:off x="5247763" y="623098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Protobar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56E290-B842-47E4-BD61-E6E5BDA94C1A}"/>
              </a:ext>
            </a:extLst>
          </p:cNvPr>
          <p:cNvCxnSpPr/>
          <p:nvPr/>
        </p:nvCxnSpPr>
        <p:spPr>
          <a:xfrm flipH="1" flipV="1">
            <a:off x="5728213" y="6027275"/>
            <a:ext cx="3277" cy="29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ABDCE5E0-51D5-4C32-ADC8-33961F59B8A1}"/>
              </a:ext>
            </a:extLst>
          </p:cNvPr>
          <p:cNvSpPr txBox="1"/>
          <p:nvPr/>
        </p:nvSpPr>
        <p:spPr>
          <a:xfrm>
            <a:off x="9951849" y="5379176"/>
            <a:ext cx="159913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-Inmarsat fleet one</a:t>
            </a:r>
          </a:p>
          <a:p>
            <a:r>
              <a:rPr lang="pt-BR" sz="1000" b="0" i="0" dirty="0">
                <a:solidFill>
                  <a:srgbClr val="363636"/>
                </a:solidFill>
                <a:effectLst/>
                <a:latin typeface="HelveticaNeue-Light"/>
              </a:rPr>
              <a:t>banda larga - alimentado por rede global de satélites mais avançadas e </a:t>
            </a:r>
            <a:r>
              <a:rPr lang="pt-BR" sz="1100" b="0" i="0" dirty="0">
                <a:solidFill>
                  <a:srgbClr val="363636"/>
                </a:solidFill>
                <a:effectLst/>
                <a:latin typeface="HelveticaNeue-Light"/>
              </a:rPr>
              <a:t>confiáveis do mundo</a:t>
            </a:r>
            <a:endParaRPr lang="pt-BR" sz="11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95C8445-B572-4FD2-A7C7-CFAAFF3D05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0136" y="5361413"/>
            <a:ext cx="1551798" cy="94686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8D4B05B-915C-4CB0-BE9B-F5C642107921}"/>
              </a:ext>
            </a:extLst>
          </p:cNvPr>
          <p:cNvSpPr/>
          <p:nvPr/>
        </p:nvSpPr>
        <p:spPr>
          <a:xfrm>
            <a:off x="4963668" y="709382"/>
            <a:ext cx="2327525" cy="2318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763897-1B11-4FE4-8D97-C06C47EB9B7C}"/>
              </a:ext>
            </a:extLst>
          </p:cNvPr>
          <p:cNvSpPr txBox="1"/>
          <p:nvPr/>
        </p:nvSpPr>
        <p:spPr>
          <a:xfrm>
            <a:off x="10368125" y="1238908"/>
            <a:ext cx="123822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</a:t>
            </a:r>
            <a:r>
              <a:rPr lang="pt-BR" sz="1600" dirty="0"/>
              <a:t>Node JS</a:t>
            </a:r>
          </a:p>
          <a:p>
            <a:r>
              <a:rPr lang="pt-BR" sz="1600" dirty="0"/>
              <a:t>-IDE Arduino</a:t>
            </a:r>
          </a:p>
        </p:txBody>
      </p: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48CAA9A7-694E-4ACB-8BCE-9033ECA4101C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8672036" y="1937679"/>
            <a:ext cx="2315201" cy="145999"/>
          </a:xfrm>
          <a:prstGeom prst="bentConnector4">
            <a:avLst>
              <a:gd name="adj1" fmla="val 36252"/>
              <a:gd name="adj2" fmla="val 256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A61A5CA-F0F6-474A-B990-4F2DA893ECB9}"/>
              </a:ext>
            </a:extLst>
          </p:cNvPr>
          <p:cNvSpPr txBox="1"/>
          <p:nvPr/>
        </p:nvSpPr>
        <p:spPr>
          <a:xfrm>
            <a:off x="10350652" y="1714346"/>
            <a:ext cx="127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-Dashboard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7E9556D-E319-41DB-BEC3-C15A0424AFAD}"/>
              </a:ext>
            </a:extLst>
          </p:cNvPr>
          <p:cNvSpPr/>
          <p:nvPr/>
        </p:nvSpPr>
        <p:spPr>
          <a:xfrm>
            <a:off x="8201577" y="5080660"/>
            <a:ext cx="3500545" cy="13545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2C72A65-7E86-483E-A7B9-F4D739406D1F}"/>
              </a:ext>
            </a:extLst>
          </p:cNvPr>
          <p:cNvSpPr txBox="1"/>
          <p:nvPr/>
        </p:nvSpPr>
        <p:spPr>
          <a:xfrm>
            <a:off x="9795742" y="5022809"/>
            <a:ext cx="181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Satélite Marítimo</a:t>
            </a:r>
          </a:p>
        </p:txBody>
      </p:sp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E4E97064-9280-489D-AAE3-33C4C7241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257" y="3747971"/>
            <a:ext cx="759723" cy="75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7D1D7BBC-C6D8-4373-99DE-56F5313CF4DA}"/>
              </a:ext>
            </a:extLst>
          </p:cNvPr>
          <p:cNvSpPr txBox="1"/>
          <p:nvPr/>
        </p:nvSpPr>
        <p:spPr>
          <a:xfrm>
            <a:off x="9578625" y="3553084"/>
            <a:ext cx="289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Internet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36F92303-5903-4251-939F-EBD077D3068F}"/>
              </a:ext>
            </a:extLst>
          </p:cNvPr>
          <p:cNvCxnSpPr>
            <a:cxnSpLocks/>
          </p:cNvCxnSpPr>
          <p:nvPr/>
        </p:nvCxnSpPr>
        <p:spPr>
          <a:xfrm flipH="1" flipV="1">
            <a:off x="10041119" y="3180508"/>
            <a:ext cx="9040" cy="486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73687FD-AB30-4EC3-BD09-E5F7CE80F460}"/>
              </a:ext>
            </a:extLst>
          </p:cNvPr>
          <p:cNvSpPr txBox="1"/>
          <p:nvPr/>
        </p:nvSpPr>
        <p:spPr>
          <a:xfrm>
            <a:off x="8716402" y="514543"/>
            <a:ext cx="1081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Servidor</a:t>
            </a:r>
          </a:p>
        </p:txBody>
      </p:sp>
      <p:pic>
        <p:nvPicPr>
          <p:cNvPr id="42" name="Imagem 41" descr="Logotipo&#10;&#10;Descrição gerada automaticamente">
            <a:extLst>
              <a:ext uri="{FF2B5EF4-FFF2-40B4-BE49-F238E27FC236}">
                <a16:creationId xmlns:a16="http://schemas.microsoft.com/office/drawing/2014/main" id="{C2395DF0-5E92-4E8F-873A-634F4479AE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67" y="1335835"/>
            <a:ext cx="1921417" cy="1045069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A2D1EDCA-C026-4C1C-9CEA-91EF953745A8}"/>
              </a:ext>
            </a:extLst>
          </p:cNvPr>
          <p:cNvSpPr txBox="1"/>
          <p:nvPr/>
        </p:nvSpPr>
        <p:spPr>
          <a:xfrm>
            <a:off x="2777653" y="118218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LLD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11D498-FA94-4E35-9B5E-C7ED44E5B82B}"/>
              </a:ext>
            </a:extLst>
          </p:cNvPr>
          <p:cNvSpPr/>
          <p:nvPr/>
        </p:nvSpPr>
        <p:spPr>
          <a:xfrm>
            <a:off x="2164967" y="1149062"/>
            <a:ext cx="1847032" cy="12482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20426480-CD4E-4BCE-BAA2-3836726B49AA}"/>
              </a:ext>
            </a:extLst>
          </p:cNvPr>
          <p:cNvCxnSpPr>
            <a:cxnSpLocks/>
          </p:cNvCxnSpPr>
          <p:nvPr/>
        </p:nvCxnSpPr>
        <p:spPr>
          <a:xfrm>
            <a:off x="3982488" y="1967826"/>
            <a:ext cx="74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914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135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HelveticaNeue-Light</vt:lpstr>
      <vt:lpstr>Tema do Office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Rocha</dc:creator>
  <cp:lastModifiedBy>Nicholas Forte</cp:lastModifiedBy>
  <cp:revision>7</cp:revision>
  <dcterms:created xsi:type="dcterms:W3CDTF">2020-09-08T16:19:20Z</dcterms:created>
  <dcterms:modified xsi:type="dcterms:W3CDTF">2020-10-14T23:45:36Z</dcterms:modified>
</cp:coreProperties>
</file>