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1" r:id="rId5"/>
    <p:sldId id="259" r:id="rId6"/>
    <p:sldId id="265" r:id="rId7"/>
    <p:sldId id="260" r:id="rId8"/>
    <p:sldId id="269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ocha" initials="RR" lastIdx="1" clrIdx="0">
    <p:extLst>
      <p:ext uri="{19B8F6BF-5375-455C-9EA6-DF929625EA0E}">
        <p15:presenceInfo xmlns:p15="http://schemas.microsoft.com/office/powerpoint/2012/main" userId="ad3eed489a1630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FDBA6-A8A7-40E8-BB5F-3037DFF9896B}" v="8" dt="2020-10-29T11:49:44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Brito" userId="b6e662cc8815d3ee" providerId="LiveId" clId="{B71FDBA6-A8A7-40E8-BB5F-3037DFF9896B}"/>
    <pc:docChg chg="modSld">
      <pc:chgData name="Bruna Brito" userId="b6e662cc8815d3ee" providerId="LiveId" clId="{B71FDBA6-A8A7-40E8-BB5F-3037DFF9896B}" dt="2020-10-29T11:49:43.311" v="3" actId="1076"/>
      <pc:docMkLst>
        <pc:docMk/>
      </pc:docMkLst>
      <pc:sldChg chg="addSp modSp mod">
        <pc:chgData name="Bruna Brito" userId="b6e662cc8815d3ee" providerId="LiveId" clId="{B71FDBA6-A8A7-40E8-BB5F-3037DFF9896B}" dt="2020-10-29T11:49:43.311" v="3" actId="1076"/>
        <pc:sldMkLst>
          <pc:docMk/>
          <pc:sldMk cId="759705069" sldId="269"/>
        </pc:sldMkLst>
        <pc:graphicFrameChg chg="mod">
          <ac:chgData name="Bruna Brito" userId="b6e662cc8815d3ee" providerId="LiveId" clId="{B71FDBA6-A8A7-40E8-BB5F-3037DFF9896B}" dt="2020-10-29T11:49:33.366" v="1"/>
          <ac:graphicFrameMkLst>
            <pc:docMk/>
            <pc:sldMk cId="759705069" sldId="269"/>
            <ac:graphicFrameMk id="3" creationId="{B0FCDC03-4F2F-4402-8B8D-4CA287DD0026}"/>
          </ac:graphicFrameMkLst>
        </pc:graphicFrameChg>
        <pc:graphicFrameChg chg="add mod">
          <ac:chgData name="Bruna Brito" userId="b6e662cc8815d3ee" providerId="LiveId" clId="{B71FDBA6-A8A7-40E8-BB5F-3037DFF9896B}" dt="2020-10-29T11:49:43.311" v="3" actId="1076"/>
          <ac:graphicFrameMkLst>
            <pc:docMk/>
            <pc:sldMk cId="759705069" sldId="269"/>
            <ac:graphicFrameMk id="6" creationId="{DC9FC0CA-68D6-45C3-A9AE-D501FC950378}"/>
          </ac:graphicFrameMkLst>
        </pc:graphicFrameChg>
      </pc:sldChg>
    </pc:docChg>
  </pc:docChgLst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https://d.docs.live.net/b6e662cc8815d3ee/&#193;rea%20de%20Trabalho/Harbor%20Solutions/Harbor-Solutions/Sprint2/Documenta&#231;&#227;o/Planilha%20de%20Riscos.xlsx" TargetMode="External"/><Relationship Id="rId4" Type="http://schemas.openxmlformats.org/officeDocument/2006/relationships/image" Target="../media/image7.emf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>
            <a:off x="323209" y="289072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201732"/>
              </p:ext>
            </p:extLst>
          </p:nvPr>
        </p:nvGraphicFramePr>
        <p:xfrm>
          <a:off x="-65730" y="3487297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5587FFD-28F4-4279-8B7E-3F4D12CE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34" y="3460323"/>
            <a:ext cx="7896332" cy="7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82D51-1BF4-45CB-BE3C-5790F0F4737E}"/>
              </a:ext>
            </a:extLst>
          </p:cNvPr>
          <p:cNvSpPr txBox="1"/>
          <p:nvPr/>
        </p:nvSpPr>
        <p:spPr>
          <a:xfrm>
            <a:off x="1273923" y="2383976"/>
            <a:ext cx="375436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O.B.R.I.G.A.D.O POR SUA ATENÇÃO</a:t>
            </a:r>
          </a:p>
        </p:txBody>
      </p:sp>
      <p:pic>
        <p:nvPicPr>
          <p:cNvPr id="6" name="Gráfico 5" descr="Mãos aplaudindo">
            <a:extLst>
              <a:ext uri="{FF2B5EF4-FFF2-40B4-BE49-F238E27FC236}">
                <a16:creationId xmlns:a16="http://schemas.microsoft.com/office/drawing/2014/main" id="{65472CF5-CAB2-4A0C-8515-9C230AA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671640E-E060-4A56-9600-6C8111E2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35" y="6160087"/>
            <a:ext cx="570021" cy="559903"/>
          </a:xfrm>
          <a:prstGeom prst="rect">
            <a:avLst/>
          </a:prstGeom>
          <a:effectLst>
            <a:outerShdw blurRad="177800" dir="8280000" algn="ctr" rotWithShape="0">
              <a:schemeClr val="tx1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 e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CENÁRIO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5D894E8-65FB-4BAD-84A5-880D6DB1B886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0B0D92-C308-43D4-8D8A-62CF2FD77D3F}"/>
              </a:ext>
            </a:extLst>
          </p:cNvPr>
          <p:cNvSpPr txBox="1"/>
          <p:nvPr/>
        </p:nvSpPr>
        <p:spPr>
          <a:xfrm>
            <a:off x="213064" y="1793289"/>
            <a:ext cx="5631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Em 2018, a produção global de pescados atingiu 179 milhões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de toneladas</a:t>
            </a:r>
          </a:p>
          <a:p>
            <a:endParaRPr lang="pt-BR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Ainda em 2018, o faturamento do mercado de pescados foi de US$ 401 bilhões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DESAFIO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Demora na coleta de informações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Processo burocrático por parte dos órgãos fiscalizadores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Demora para atracar os navios nos portos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77B271F-259E-4E46-A48B-B51DEE52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02973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28690" imgH="390708" progId="Excel.Sheet.12">
                  <p:embed/>
                </p:oleObj>
              </mc:Choice>
              <mc:Fallback>
                <p:oleObj name="Worksheet" r:id="rId3" imgW="1228690" imgH="390708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77B271F-259E-4E46-A48B-B51DEE521A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0FCDC03-4F2F-4402-8B8D-4CA287DD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90052"/>
              </p:ext>
            </p:extLst>
          </p:nvPr>
        </p:nvGraphicFramePr>
        <p:xfrm>
          <a:off x="6081713" y="4194175"/>
          <a:ext cx="26987" cy="2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HTML Document" r:id="rId5" imgW="0" imgH="0" progId="htmlfile">
                  <p:link updateAutomatic="1"/>
                </p:oleObj>
              </mc:Choice>
              <mc:Fallback>
                <p:oleObj name="HTML Document" r:id="rId5" imgW="0" imgH="0" progId="htmlfile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0FCDC03-4F2F-4402-8B8D-4CA287DD0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1713" y="4194175"/>
                        <a:ext cx="26987" cy="2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B08BF8C-E5D2-4DD9-964C-9098D094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65BDCB-E412-4F50-9F99-79603F8C6886}"/>
              </a:ext>
            </a:extLst>
          </p:cNvPr>
          <p:cNvSpPr/>
          <p:nvPr/>
        </p:nvSpPr>
        <p:spPr>
          <a:xfrm>
            <a:off x="0" y="-24870"/>
            <a:ext cx="12192000" cy="16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Planilha de riscos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C9FC0CA-68D6-45C3-A9AE-D501FC950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884"/>
              </p:ext>
            </p:extLst>
          </p:nvPr>
        </p:nvGraphicFramePr>
        <p:xfrm>
          <a:off x="134144" y="1819275"/>
          <a:ext cx="11895138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8" imgW="11894927" imgH="5038381" progId="Excel.Sheet.12">
                  <p:embed/>
                </p:oleObj>
              </mc:Choice>
              <mc:Fallback>
                <p:oleObj name="Worksheet" r:id="rId8" imgW="11894927" imgH="5038381" progId="Excel.Sheet.12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DC9FC0CA-68D6-45C3-A9AE-D501FC950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144" y="1819275"/>
                        <a:ext cx="11895138" cy="503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122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10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Felix Titling</vt:lpstr>
      <vt:lpstr>Gill Sans Nova Light</vt:lpstr>
      <vt:lpstr>Open Sans</vt:lpstr>
      <vt:lpstr>Tema do Office</vt:lpstr>
      <vt:lpstr>https://d.docs.live.net/b6e662cc8815d3ee/Área de Trabalho/Harbor Solutions/Harbor-Solutions/Sprint2/Documentação/Planilha de Riscos.xlsx</vt:lpstr>
      <vt:lpstr>Worksheet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PEREIRA .</dc:creator>
  <cp:lastModifiedBy>Bruna Brito</cp:lastModifiedBy>
  <cp:revision>18</cp:revision>
  <dcterms:created xsi:type="dcterms:W3CDTF">2020-10-28T17:58:52Z</dcterms:created>
  <dcterms:modified xsi:type="dcterms:W3CDTF">2020-10-29T11:49:45Z</dcterms:modified>
</cp:coreProperties>
</file>