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2B640-20A5-46AD-ADF0-A87663E3B36B}" v="42" dt="2020-10-13T01:48:58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Rocha" userId="ad3eed489a1630f4" providerId="LiveId" clId="{BA8B0EBD-1E07-4DD2-8283-5915E92AC911}"/>
    <pc:docChg chg="custSel addSld delSld modSld">
      <pc:chgData name="Rafael Rocha" userId="ad3eed489a1630f4" providerId="LiveId" clId="{BA8B0EBD-1E07-4DD2-8283-5915E92AC911}" dt="2020-09-09T11:32:39.478" v="521" actId="1076"/>
      <pc:docMkLst>
        <pc:docMk/>
      </pc:docMkLst>
      <pc:sldChg chg="addSp delSp modSp add del mod">
        <pc:chgData name="Rafael Rocha" userId="ad3eed489a1630f4" providerId="LiveId" clId="{BA8B0EBD-1E07-4DD2-8283-5915E92AC911}" dt="2020-09-09T11:32:39.478" v="521" actId="1076"/>
        <pc:sldMkLst>
          <pc:docMk/>
          <pc:sldMk cId="1946374029" sldId="256"/>
        </pc:sldMkLst>
        <pc:spChg chg="add mod">
          <ac:chgData name="Rafael Rocha" userId="ad3eed489a1630f4" providerId="LiveId" clId="{BA8B0EBD-1E07-4DD2-8283-5915E92AC911}" dt="2020-09-09T11:20:12.879" v="342" actId="1076"/>
          <ac:spMkLst>
            <pc:docMk/>
            <pc:sldMk cId="1946374029" sldId="256"/>
            <ac:spMk id="2" creationId="{1236B81E-494C-43F8-8D7B-A788988A241B}"/>
          </ac:spMkLst>
        </pc:spChg>
        <pc:spChg chg="add mod">
          <ac:chgData name="Rafael Rocha" userId="ad3eed489a1630f4" providerId="LiveId" clId="{BA8B0EBD-1E07-4DD2-8283-5915E92AC911}" dt="2020-09-09T11:27:34.253" v="439" actId="1076"/>
          <ac:spMkLst>
            <pc:docMk/>
            <pc:sldMk cId="1946374029" sldId="256"/>
            <ac:spMk id="4" creationId="{3D1BD1A9-8021-4D08-A525-39365FF4E475}"/>
          </ac:spMkLst>
        </pc:spChg>
        <pc:spChg chg="add del mod">
          <ac:chgData name="Rafael Rocha" userId="ad3eed489a1630f4" providerId="LiveId" clId="{BA8B0EBD-1E07-4DD2-8283-5915E92AC911}" dt="2020-09-09T11:12:44.178" v="101"/>
          <ac:spMkLst>
            <pc:docMk/>
            <pc:sldMk cId="1946374029" sldId="256"/>
            <ac:spMk id="4" creationId="{E2CF2ED9-6C90-4F4B-B22E-5ACA85568915}"/>
          </ac:spMkLst>
        </pc:spChg>
        <pc:spChg chg="mod">
          <ac:chgData name="Rafael Rocha" userId="ad3eed489a1630f4" providerId="LiveId" clId="{BA8B0EBD-1E07-4DD2-8283-5915E92AC911}" dt="2020-09-09T11:22:02.565" v="358" actId="14100"/>
          <ac:spMkLst>
            <pc:docMk/>
            <pc:sldMk cId="1946374029" sldId="256"/>
            <ac:spMk id="5" creationId="{818B33C0-19BB-4E52-8151-F2487C1521D5}"/>
          </ac:spMkLst>
        </pc:spChg>
        <pc:spChg chg="add mod">
          <ac:chgData name="Rafael Rocha" userId="ad3eed489a1630f4" providerId="LiveId" clId="{BA8B0EBD-1E07-4DD2-8283-5915E92AC911}" dt="2020-09-09T11:19:57.737" v="335" actId="113"/>
          <ac:spMkLst>
            <pc:docMk/>
            <pc:sldMk cId="1946374029" sldId="256"/>
            <ac:spMk id="6" creationId="{08926FDA-D910-4C02-A949-D68ACF77FC5F}"/>
          </ac:spMkLst>
        </pc:spChg>
        <pc:spChg chg="add mod">
          <ac:chgData name="Rafael Rocha" userId="ad3eed489a1630f4" providerId="LiveId" clId="{BA8B0EBD-1E07-4DD2-8283-5915E92AC911}" dt="2020-09-09T11:19:46.400" v="331" actId="113"/>
          <ac:spMkLst>
            <pc:docMk/>
            <pc:sldMk cId="1946374029" sldId="256"/>
            <ac:spMk id="7" creationId="{5576550A-1D25-4C2A-85DB-88468A83B6EB}"/>
          </ac:spMkLst>
        </pc:spChg>
        <pc:spChg chg="add mod">
          <ac:chgData name="Rafael Rocha" userId="ad3eed489a1630f4" providerId="LiveId" clId="{BA8B0EBD-1E07-4DD2-8283-5915E92AC911}" dt="2020-09-09T11:31:46.893" v="453" actId="1076"/>
          <ac:spMkLst>
            <pc:docMk/>
            <pc:sldMk cId="1946374029" sldId="256"/>
            <ac:spMk id="8" creationId="{2D1A6B2A-1E4A-4E3F-8BD4-714B66021398}"/>
          </ac:spMkLst>
        </pc:spChg>
        <pc:spChg chg="add del mod">
          <ac:chgData name="Rafael Rocha" userId="ad3eed489a1630f4" providerId="LiveId" clId="{BA8B0EBD-1E07-4DD2-8283-5915E92AC911}" dt="2020-09-09T11:21:40.309" v="353" actId="478"/>
          <ac:spMkLst>
            <pc:docMk/>
            <pc:sldMk cId="1946374029" sldId="256"/>
            <ac:spMk id="8" creationId="{FEAE874E-E32C-4DBB-936F-4335BE42C9BD}"/>
          </ac:spMkLst>
        </pc:spChg>
        <pc:spChg chg="add del mod">
          <ac:chgData name="Rafael Rocha" userId="ad3eed489a1630f4" providerId="LiveId" clId="{BA8B0EBD-1E07-4DD2-8283-5915E92AC911}" dt="2020-09-09T11:21:38.243" v="352" actId="478"/>
          <ac:spMkLst>
            <pc:docMk/>
            <pc:sldMk cId="1946374029" sldId="256"/>
            <ac:spMk id="9" creationId="{C0F27D1B-AD69-48DD-89EC-DFFD788CBCF3}"/>
          </ac:spMkLst>
        </pc:spChg>
        <pc:spChg chg="add mod">
          <ac:chgData name="Rafael Rocha" userId="ad3eed489a1630f4" providerId="LiveId" clId="{BA8B0EBD-1E07-4DD2-8283-5915E92AC911}" dt="2020-09-09T11:27:23.037" v="436" actId="14100"/>
          <ac:spMkLst>
            <pc:docMk/>
            <pc:sldMk cId="1946374029" sldId="256"/>
            <ac:spMk id="10" creationId="{1733F92B-A258-42DF-BF29-695FF30F3271}"/>
          </ac:spMkLst>
        </pc:spChg>
        <pc:spChg chg="add mod">
          <ac:chgData name="Rafael Rocha" userId="ad3eed489a1630f4" providerId="LiveId" clId="{BA8B0EBD-1E07-4DD2-8283-5915E92AC911}" dt="2020-09-09T11:32:39.478" v="521" actId="1076"/>
          <ac:spMkLst>
            <pc:docMk/>
            <pc:sldMk cId="1946374029" sldId="256"/>
            <ac:spMk id="11" creationId="{CD2368B8-3113-48B7-A699-0537A645E912}"/>
          </ac:spMkLst>
        </pc:spChg>
        <pc:picChg chg="mod">
          <ac:chgData name="Rafael Rocha" userId="ad3eed489a1630f4" providerId="LiveId" clId="{BA8B0EBD-1E07-4DD2-8283-5915E92AC911}" dt="2020-09-09T11:20:14.269" v="343" actId="1076"/>
          <ac:picMkLst>
            <pc:docMk/>
            <pc:sldMk cId="1946374029" sldId="256"/>
            <ac:picMk id="3" creationId="{883D6E67-52BF-47BA-876F-CA1A6038221D}"/>
          </ac:picMkLst>
        </pc:picChg>
        <pc:picChg chg="mod">
          <ac:chgData name="Rafael Rocha" userId="ad3eed489a1630f4" providerId="LiveId" clId="{BA8B0EBD-1E07-4DD2-8283-5915E92AC911}" dt="2020-09-09T11:32:36.853" v="520" actId="1076"/>
          <ac:picMkLst>
            <pc:docMk/>
            <pc:sldMk cId="1946374029" sldId="256"/>
            <ac:picMk id="9" creationId="{B290D164-171B-4411-BC05-A72466C4261C}"/>
          </ac:picMkLst>
        </pc:picChg>
        <pc:picChg chg="mod">
          <ac:chgData name="Rafael Rocha" userId="ad3eed489a1630f4" providerId="LiveId" clId="{BA8B0EBD-1E07-4DD2-8283-5915E92AC911}" dt="2020-09-09T11:27:38.045" v="440" actId="1076"/>
          <ac:picMkLst>
            <pc:docMk/>
            <pc:sldMk cId="1946374029" sldId="256"/>
            <ac:picMk id="1026" creationId="{C5C84547-2411-4A02-94F1-4BD3E694CFCF}"/>
          </ac:picMkLst>
        </pc:picChg>
        <pc:picChg chg="del mod">
          <ac:chgData name="Rafael Rocha" userId="ad3eed489a1630f4" providerId="LiveId" clId="{BA8B0EBD-1E07-4DD2-8283-5915E92AC911}" dt="2020-09-09T11:30:20.502" v="446" actId="478"/>
          <ac:picMkLst>
            <pc:docMk/>
            <pc:sldMk cId="1946374029" sldId="256"/>
            <ac:picMk id="2050" creationId="{37EEFE77-C1D2-4C3B-A0F9-F8D363B334D4}"/>
          </ac:picMkLst>
        </pc:picChg>
        <pc:picChg chg="mod">
          <ac:chgData name="Rafael Rocha" userId="ad3eed489a1630f4" providerId="LiveId" clId="{BA8B0EBD-1E07-4DD2-8283-5915E92AC911}" dt="2020-09-09T11:14:25.933" v="203" actId="1076"/>
          <ac:picMkLst>
            <pc:docMk/>
            <pc:sldMk cId="1946374029" sldId="256"/>
            <ac:picMk id="3074" creationId="{BEEFDACB-0716-480B-9BF2-0DB5DEB33E4F}"/>
          </ac:picMkLst>
        </pc:picChg>
        <pc:picChg chg="mod">
          <ac:chgData name="Rafael Rocha" userId="ad3eed489a1630f4" providerId="LiveId" clId="{BA8B0EBD-1E07-4DD2-8283-5915E92AC911}" dt="2020-09-09T11:14:33.908" v="206" actId="1076"/>
          <ac:picMkLst>
            <pc:docMk/>
            <pc:sldMk cId="1946374029" sldId="256"/>
            <ac:picMk id="4098" creationId="{932083A5-2B79-48EE-B6F6-416764E72D98}"/>
          </ac:picMkLst>
        </pc:picChg>
        <pc:picChg chg="mod">
          <ac:chgData name="Rafael Rocha" userId="ad3eed489a1630f4" providerId="LiveId" clId="{BA8B0EBD-1E07-4DD2-8283-5915E92AC911}" dt="2020-09-09T11:15:44.437" v="323" actId="1076"/>
          <ac:picMkLst>
            <pc:docMk/>
            <pc:sldMk cId="1946374029" sldId="256"/>
            <ac:picMk id="5122" creationId="{3E27F745-E896-4FF4-B7C4-AC78D1F3482D}"/>
          </ac:picMkLst>
        </pc:picChg>
      </pc:sldChg>
      <pc:sldChg chg="addSp">
        <pc:chgData name="Rafael Rocha" userId="ad3eed489a1630f4" providerId="LiveId" clId="{BA8B0EBD-1E07-4DD2-8283-5915E92AC911}" dt="2020-09-09T11:30:12.898" v="441"/>
        <pc:sldMkLst>
          <pc:docMk/>
          <pc:sldMk cId="2621191694" sldId="256"/>
        </pc:sldMkLst>
        <pc:picChg chg="add">
          <ac:chgData name="Rafael Rocha" userId="ad3eed489a1630f4" providerId="LiveId" clId="{BA8B0EBD-1E07-4DD2-8283-5915E92AC911}" dt="2020-09-09T11:30:12.898" v="441"/>
          <ac:picMkLst>
            <pc:docMk/>
            <pc:sldMk cId="2621191694" sldId="256"/>
            <ac:picMk id="2050" creationId="{37EEFE77-C1D2-4C3B-A0F9-F8D363B334D4}"/>
          </ac:picMkLst>
        </pc:picChg>
      </pc:sldChg>
      <pc:sldChg chg="addSp">
        <pc:chgData name="Rafael Rocha" userId="ad3eed489a1630f4" providerId="LiveId" clId="{BA8B0EBD-1E07-4DD2-8283-5915E92AC911}" dt="2020-09-09T11:24:55.048" v="362"/>
        <pc:sldMkLst>
          <pc:docMk/>
          <pc:sldMk cId="2895237100" sldId="256"/>
        </pc:sldMkLst>
        <pc:picChg chg="add">
          <ac:chgData name="Rafael Rocha" userId="ad3eed489a1630f4" providerId="LiveId" clId="{BA8B0EBD-1E07-4DD2-8283-5915E92AC911}" dt="2020-09-09T11:24:55.048" v="362"/>
          <ac:picMkLst>
            <pc:docMk/>
            <pc:sldMk cId="2895237100" sldId="256"/>
            <ac:picMk id="1026" creationId="{C5C84547-2411-4A02-94F1-4BD3E694CFCF}"/>
          </ac:picMkLst>
        </pc:picChg>
      </pc:sldChg>
      <pc:sldChg chg="addSp">
        <pc:chgData name="Rafael Rocha" userId="ad3eed489a1630f4" providerId="LiveId" clId="{BA8B0EBD-1E07-4DD2-8283-5915E92AC911}" dt="2020-09-09T11:31:31.879" v="447"/>
        <pc:sldMkLst>
          <pc:docMk/>
          <pc:sldMk cId="2998977750" sldId="256"/>
        </pc:sldMkLst>
        <pc:picChg chg="add">
          <ac:chgData name="Rafael Rocha" userId="ad3eed489a1630f4" providerId="LiveId" clId="{BA8B0EBD-1E07-4DD2-8283-5915E92AC911}" dt="2020-09-09T11:31:31.879" v="447"/>
          <ac:picMkLst>
            <pc:docMk/>
            <pc:sldMk cId="2998977750" sldId="256"/>
            <ac:picMk id="9" creationId="{B290D164-171B-4411-BC05-A72466C4261C}"/>
          </ac:picMkLst>
        </pc:picChg>
      </pc:sldChg>
    </pc:docChg>
  </pc:docChgLst>
  <pc:docChgLst>
    <pc:chgData name="Bruna Brito" userId="b6e662cc8815d3ee" providerId="LiveId" clId="{C292B640-20A5-46AD-ADF0-A87663E3B36B}"/>
    <pc:docChg chg="undo custSel modSld">
      <pc:chgData name="Bruna Brito" userId="b6e662cc8815d3ee" providerId="LiveId" clId="{C292B640-20A5-46AD-ADF0-A87663E3B36B}" dt="2020-10-13T01:49:26.819" v="686" actId="729"/>
      <pc:docMkLst>
        <pc:docMk/>
      </pc:docMkLst>
      <pc:sldChg chg="mod modShow">
        <pc:chgData name="Bruna Brito" userId="b6e662cc8815d3ee" providerId="LiveId" clId="{C292B640-20A5-46AD-ADF0-A87663E3B36B}" dt="2020-10-13T01:49:26.819" v="686" actId="729"/>
        <pc:sldMkLst>
          <pc:docMk/>
          <pc:sldMk cId="628861244" sldId="275"/>
        </pc:sldMkLst>
      </pc:sldChg>
      <pc:sldChg chg="addSp delSp modSp mod">
        <pc:chgData name="Bruna Brito" userId="b6e662cc8815d3ee" providerId="LiveId" clId="{C292B640-20A5-46AD-ADF0-A87663E3B36B}" dt="2020-10-13T01:48:58.062" v="685" actId="164"/>
        <pc:sldMkLst>
          <pc:docMk/>
          <pc:sldMk cId="1658985439" sldId="276"/>
        </pc:sldMkLst>
        <pc:spChg chg="add mod">
          <ac:chgData name="Bruna Brito" userId="b6e662cc8815d3ee" providerId="LiveId" clId="{C292B640-20A5-46AD-ADF0-A87663E3B36B}" dt="2020-10-13T01:44:24.689" v="505"/>
          <ac:spMkLst>
            <pc:docMk/>
            <pc:sldMk cId="1658985439" sldId="276"/>
            <ac:spMk id="2" creationId="{D220B039-318A-4E54-9488-D70BF67A266E}"/>
          </ac:spMkLst>
        </pc:spChg>
        <pc:spChg chg="add del mod">
          <ac:chgData name="Bruna Brito" userId="b6e662cc8815d3ee" providerId="LiveId" clId="{C292B640-20A5-46AD-ADF0-A87663E3B36B}" dt="2020-10-13T01:32:20.532" v="23"/>
          <ac:spMkLst>
            <pc:docMk/>
            <pc:sldMk cId="1658985439" sldId="276"/>
            <ac:spMk id="3" creationId="{072AF007-7C2A-4B80-8F2F-95EB16CE8291}"/>
          </ac:spMkLst>
        </pc:spChg>
        <pc:spChg chg="mod">
          <ac:chgData name="Bruna Brito" userId="b6e662cc8815d3ee" providerId="LiveId" clId="{C292B640-20A5-46AD-ADF0-A87663E3B36B}" dt="2020-10-13T01:42:43.217" v="411" actId="1076"/>
          <ac:spMkLst>
            <pc:docMk/>
            <pc:sldMk cId="1658985439" sldId="276"/>
            <ac:spMk id="4" creationId="{355D7ABD-AB6B-4756-BB1F-5FBE734C73BE}"/>
          </ac:spMkLst>
        </pc:spChg>
        <pc:spChg chg="add mod">
          <ac:chgData name="Bruna Brito" userId="b6e662cc8815d3ee" providerId="LiveId" clId="{C292B640-20A5-46AD-ADF0-A87663E3B36B}" dt="2020-10-13T01:44:24.689" v="505"/>
          <ac:spMkLst>
            <pc:docMk/>
            <pc:sldMk cId="1658985439" sldId="276"/>
            <ac:spMk id="6" creationId="{E176E388-3458-4E06-9605-CD959CC11A80}"/>
          </ac:spMkLst>
        </pc:spChg>
        <pc:spChg chg="mod">
          <ac:chgData name="Bruna Brito" userId="b6e662cc8815d3ee" providerId="LiveId" clId="{C292B640-20A5-46AD-ADF0-A87663E3B36B}" dt="2020-10-13T01:36:41.319" v="211" actId="1076"/>
          <ac:spMkLst>
            <pc:docMk/>
            <pc:sldMk cId="1658985439" sldId="276"/>
            <ac:spMk id="7" creationId="{24F142A6-B7BD-4F67-AE74-439A51ABC898}"/>
          </ac:spMkLst>
        </pc:spChg>
        <pc:spChg chg="add mod">
          <ac:chgData name="Bruna Brito" userId="b6e662cc8815d3ee" providerId="LiveId" clId="{C292B640-20A5-46AD-ADF0-A87663E3B36B}" dt="2020-10-13T01:40:08.391" v="233"/>
          <ac:spMkLst>
            <pc:docMk/>
            <pc:sldMk cId="1658985439" sldId="276"/>
            <ac:spMk id="8" creationId="{6F0422D2-881B-4B3E-8E66-AB38A8DD9BA5}"/>
          </ac:spMkLst>
        </pc:spChg>
        <pc:spChg chg="add mod">
          <ac:chgData name="Bruna Brito" userId="b6e662cc8815d3ee" providerId="LiveId" clId="{C292B640-20A5-46AD-ADF0-A87663E3B36B}" dt="2020-10-13T01:40:08.391" v="233"/>
          <ac:spMkLst>
            <pc:docMk/>
            <pc:sldMk cId="1658985439" sldId="276"/>
            <ac:spMk id="11" creationId="{D65A861D-8AA3-4D24-9640-2DCB4AE1FDD2}"/>
          </ac:spMkLst>
        </pc:spChg>
        <pc:spChg chg="add mod">
          <ac:chgData name="Bruna Brito" userId="b6e662cc8815d3ee" providerId="LiveId" clId="{C292B640-20A5-46AD-ADF0-A87663E3B36B}" dt="2020-10-13T01:42:02.020" v="404" actId="164"/>
          <ac:spMkLst>
            <pc:docMk/>
            <pc:sldMk cId="1658985439" sldId="276"/>
            <ac:spMk id="12" creationId="{52DCB3EC-F158-48B9-8F55-F9DF11937795}"/>
          </ac:spMkLst>
        </pc:spChg>
        <pc:spChg chg="add mod">
          <ac:chgData name="Bruna Brito" userId="b6e662cc8815d3ee" providerId="LiveId" clId="{C292B640-20A5-46AD-ADF0-A87663E3B36B}" dt="2020-10-13T01:36:53.009" v="214" actId="1076"/>
          <ac:spMkLst>
            <pc:docMk/>
            <pc:sldMk cId="1658985439" sldId="276"/>
            <ac:spMk id="13" creationId="{D47AE940-0C8E-487C-BA8F-8B4A9BD01630}"/>
          </ac:spMkLst>
        </pc:spChg>
        <pc:spChg chg="add mod">
          <ac:chgData name="Bruna Brito" userId="b6e662cc8815d3ee" providerId="LiveId" clId="{C292B640-20A5-46AD-ADF0-A87663E3B36B}" dt="2020-10-13T01:48:17.524" v="677" actId="164"/>
          <ac:spMkLst>
            <pc:docMk/>
            <pc:sldMk cId="1658985439" sldId="276"/>
            <ac:spMk id="14" creationId="{276C7C84-CF16-4F78-B0C8-283AE96682AC}"/>
          </ac:spMkLst>
        </pc:spChg>
        <pc:spChg chg="add mod">
          <ac:chgData name="Bruna Brito" userId="b6e662cc8815d3ee" providerId="LiveId" clId="{C292B640-20A5-46AD-ADF0-A87663E3B36B}" dt="2020-10-13T01:48:17.524" v="677" actId="164"/>
          <ac:spMkLst>
            <pc:docMk/>
            <pc:sldMk cId="1658985439" sldId="276"/>
            <ac:spMk id="28" creationId="{F68306BA-7625-483B-AA2B-E0CD4EED2824}"/>
          </ac:spMkLst>
        </pc:spChg>
        <pc:spChg chg="add del mod">
          <ac:chgData name="Bruna Brito" userId="b6e662cc8815d3ee" providerId="LiveId" clId="{C292B640-20A5-46AD-ADF0-A87663E3B36B}" dt="2020-10-13T01:48:30.793" v="678" actId="478"/>
          <ac:spMkLst>
            <pc:docMk/>
            <pc:sldMk cId="1658985439" sldId="276"/>
            <ac:spMk id="29" creationId="{C73E49B5-02BC-4C66-A148-CC8FED6ADD2E}"/>
          </ac:spMkLst>
        </pc:spChg>
        <pc:spChg chg="add mod">
          <ac:chgData name="Bruna Brito" userId="b6e662cc8815d3ee" providerId="LiveId" clId="{C292B640-20A5-46AD-ADF0-A87663E3B36B}" dt="2020-10-13T01:42:14.665" v="407" actId="688"/>
          <ac:spMkLst>
            <pc:docMk/>
            <pc:sldMk cId="1658985439" sldId="276"/>
            <ac:spMk id="31" creationId="{D6E62E8C-5C05-44BB-A1FA-FA3D46A87322}"/>
          </ac:spMkLst>
        </pc:spChg>
        <pc:spChg chg="add del mod">
          <ac:chgData name="Bruna Brito" userId="b6e662cc8815d3ee" providerId="LiveId" clId="{C292B640-20A5-46AD-ADF0-A87663E3B36B}" dt="2020-10-13T01:44:02.246" v="500" actId="478"/>
          <ac:spMkLst>
            <pc:docMk/>
            <pc:sldMk cId="1658985439" sldId="276"/>
            <ac:spMk id="32" creationId="{14258685-8098-4B64-946A-AF8DFB12A285}"/>
          </ac:spMkLst>
        </pc:spChg>
        <pc:spChg chg="add mod">
          <ac:chgData name="Bruna Brito" userId="b6e662cc8815d3ee" providerId="LiveId" clId="{C292B640-20A5-46AD-ADF0-A87663E3B36B}" dt="2020-10-13T01:44:24.689" v="505"/>
          <ac:spMkLst>
            <pc:docMk/>
            <pc:sldMk cId="1658985439" sldId="276"/>
            <ac:spMk id="33" creationId="{17E20C08-B6AD-411B-B229-80675A3D1F57}"/>
          </ac:spMkLst>
        </pc:spChg>
        <pc:spChg chg="add mod">
          <ac:chgData name="Bruna Brito" userId="b6e662cc8815d3ee" providerId="LiveId" clId="{C292B640-20A5-46AD-ADF0-A87663E3B36B}" dt="2020-10-13T01:48:58.062" v="685" actId="164"/>
          <ac:spMkLst>
            <pc:docMk/>
            <pc:sldMk cId="1658985439" sldId="276"/>
            <ac:spMk id="40" creationId="{ADB0B038-3691-44F7-AEA8-CA7523E219B5}"/>
          </ac:spMkLst>
        </pc:spChg>
        <pc:grpChg chg="add mod">
          <ac:chgData name="Bruna Brito" userId="b6e662cc8815d3ee" providerId="LiveId" clId="{C292B640-20A5-46AD-ADF0-A87663E3B36B}" dt="2020-10-13T01:44:24.689" v="505"/>
          <ac:grpSpMkLst>
            <pc:docMk/>
            <pc:sldMk cId="1658985439" sldId="276"/>
            <ac:grpSpMk id="9" creationId="{548C3202-43D4-4918-8E1C-CDE73389CFF2}"/>
          </ac:grpSpMkLst>
        </pc:grpChg>
        <pc:grpChg chg="add mod">
          <ac:chgData name="Bruna Brito" userId="b6e662cc8815d3ee" providerId="LiveId" clId="{C292B640-20A5-46AD-ADF0-A87663E3B36B}" dt="2020-10-13T01:40:08.391" v="233"/>
          <ac:grpSpMkLst>
            <pc:docMk/>
            <pc:sldMk cId="1658985439" sldId="276"/>
            <ac:grpSpMk id="10" creationId="{2204867F-8C5B-4F12-81F9-B3EF9BC43245}"/>
          </ac:grpSpMkLst>
        </pc:grpChg>
        <pc:grpChg chg="add mod">
          <ac:chgData name="Bruna Brito" userId="b6e662cc8815d3ee" providerId="LiveId" clId="{C292B640-20A5-46AD-ADF0-A87663E3B36B}" dt="2020-10-13T01:39:06.787" v="221" actId="164"/>
          <ac:grpSpMkLst>
            <pc:docMk/>
            <pc:sldMk cId="1658985439" sldId="276"/>
            <ac:grpSpMk id="21" creationId="{A968BC99-48D5-4ED5-B4FC-BB08EE1CFB38}"/>
          </ac:grpSpMkLst>
        </pc:grpChg>
        <pc:grpChg chg="add mod">
          <ac:chgData name="Bruna Brito" userId="b6e662cc8815d3ee" providerId="LiveId" clId="{C292B640-20A5-46AD-ADF0-A87663E3B36B}" dt="2020-10-13T01:48:58.062" v="685" actId="164"/>
          <ac:grpSpMkLst>
            <pc:docMk/>
            <pc:sldMk cId="1658985439" sldId="276"/>
            <ac:grpSpMk id="27" creationId="{1078B5BD-B30E-482A-A753-0A6CD96691A1}"/>
          </ac:grpSpMkLst>
        </pc:grpChg>
        <pc:grpChg chg="add mod">
          <ac:chgData name="Bruna Brito" userId="b6e662cc8815d3ee" providerId="LiveId" clId="{C292B640-20A5-46AD-ADF0-A87663E3B36B}" dt="2020-10-13T01:48:17.524" v="677" actId="164"/>
          <ac:grpSpMkLst>
            <pc:docMk/>
            <pc:sldMk cId="1658985439" sldId="276"/>
            <ac:grpSpMk id="39" creationId="{A6F5261B-E820-43D5-A0D8-FB525A7066A4}"/>
          </ac:grpSpMkLst>
        </pc:grpChg>
        <pc:grpChg chg="add mod">
          <ac:chgData name="Bruna Brito" userId="b6e662cc8815d3ee" providerId="LiveId" clId="{C292B640-20A5-46AD-ADF0-A87663E3B36B}" dt="2020-10-13T01:48:58.062" v="685" actId="164"/>
          <ac:grpSpMkLst>
            <pc:docMk/>
            <pc:sldMk cId="1658985439" sldId="276"/>
            <ac:grpSpMk id="41" creationId="{F96582A3-FCF5-4CAF-9469-F4C7E4326514}"/>
          </ac:grpSpMkLst>
        </pc:grpChg>
        <pc:picChg chg="mod">
          <ac:chgData name="Bruna Brito" userId="b6e662cc8815d3ee" providerId="LiveId" clId="{C292B640-20A5-46AD-ADF0-A87663E3B36B}" dt="2020-10-13T01:44:24.689" v="505"/>
          <ac:picMkLst>
            <pc:docMk/>
            <pc:sldMk cId="1658985439" sldId="276"/>
            <ac:picMk id="5" creationId="{868F123E-5BDA-4E42-963C-DFB316C64DDD}"/>
          </ac:picMkLst>
        </pc:picChg>
        <pc:picChg chg="add del mod">
          <ac:chgData name="Bruna Brito" userId="b6e662cc8815d3ee" providerId="LiveId" clId="{C292B640-20A5-46AD-ADF0-A87663E3B36B}" dt="2020-10-13T01:38:25.692" v="216" actId="478"/>
          <ac:picMkLst>
            <pc:docMk/>
            <pc:sldMk cId="1658985439" sldId="276"/>
            <ac:picMk id="16" creationId="{1C9CD88B-0920-498D-BAC8-04C90EB8CEBE}"/>
          </ac:picMkLst>
        </pc:picChg>
        <pc:picChg chg="add del mod">
          <ac:chgData name="Bruna Brito" userId="b6e662cc8815d3ee" providerId="LiveId" clId="{C292B640-20A5-46AD-ADF0-A87663E3B36B}" dt="2020-10-13T01:39:10.463" v="223" actId="478"/>
          <ac:picMkLst>
            <pc:docMk/>
            <pc:sldMk cId="1658985439" sldId="276"/>
            <ac:picMk id="18" creationId="{3298EA99-D551-4789-A13F-A405558DF5FB}"/>
          </ac:picMkLst>
        </pc:picChg>
        <pc:picChg chg="add del mod">
          <ac:chgData name="Bruna Brito" userId="b6e662cc8815d3ee" providerId="LiveId" clId="{C292B640-20A5-46AD-ADF0-A87663E3B36B}" dt="2020-10-13T01:39:10.463" v="223" actId="478"/>
          <ac:picMkLst>
            <pc:docMk/>
            <pc:sldMk cId="1658985439" sldId="276"/>
            <ac:picMk id="20" creationId="{5CFE56A6-B263-4356-BAE7-A25F33EB4D4B}"/>
          </ac:picMkLst>
        </pc:picChg>
        <pc:picChg chg="add mod">
          <ac:chgData name="Bruna Brito" userId="b6e662cc8815d3ee" providerId="LiveId" clId="{C292B640-20A5-46AD-ADF0-A87663E3B36B}" dt="2020-10-13T01:42:02.020" v="404" actId="164"/>
          <ac:picMkLst>
            <pc:docMk/>
            <pc:sldMk cId="1658985439" sldId="276"/>
            <ac:picMk id="23" creationId="{EB51A6B2-4419-4D1A-A534-37549DAD1DEC}"/>
          </ac:picMkLst>
        </pc:picChg>
        <pc:picChg chg="add mod">
          <ac:chgData name="Bruna Brito" userId="b6e662cc8815d3ee" providerId="LiveId" clId="{C292B640-20A5-46AD-ADF0-A87663E3B36B}" dt="2020-10-13T01:42:02.020" v="404" actId="164"/>
          <ac:picMkLst>
            <pc:docMk/>
            <pc:sldMk cId="1658985439" sldId="276"/>
            <ac:picMk id="25" creationId="{7094A80D-9413-4B78-9B78-782B6E478DBF}"/>
          </ac:picMkLst>
        </pc:picChg>
        <pc:picChg chg="add del mod">
          <ac:chgData name="Bruna Brito" userId="b6e662cc8815d3ee" providerId="LiveId" clId="{C292B640-20A5-46AD-ADF0-A87663E3B36B}" dt="2020-10-13T01:39:49.813" v="229" actId="478"/>
          <ac:picMkLst>
            <pc:docMk/>
            <pc:sldMk cId="1658985439" sldId="276"/>
            <ac:picMk id="26" creationId="{A5349B4D-E550-44E1-9BBB-4ADBA4972632}"/>
          </ac:picMkLst>
        </pc:picChg>
        <pc:picChg chg="add del mod">
          <ac:chgData name="Bruna Brito" userId="b6e662cc8815d3ee" providerId="LiveId" clId="{C292B640-20A5-46AD-ADF0-A87663E3B36B}" dt="2020-10-13T01:47:41.579" v="673" actId="478"/>
          <ac:picMkLst>
            <pc:docMk/>
            <pc:sldMk cId="1658985439" sldId="276"/>
            <ac:picMk id="34" creationId="{CFA59051-5EF7-4E6A-AEBC-E7FC51435EB6}"/>
          </ac:picMkLst>
        </pc:picChg>
        <pc:picChg chg="add mod">
          <ac:chgData name="Bruna Brito" userId="b6e662cc8815d3ee" providerId="LiveId" clId="{C292B640-20A5-46AD-ADF0-A87663E3B36B}" dt="2020-10-13T01:48:17.524" v="677" actId="164"/>
          <ac:picMkLst>
            <pc:docMk/>
            <pc:sldMk cId="1658985439" sldId="276"/>
            <ac:picMk id="36" creationId="{EA4FD3F7-5723-475E-9648-C9BA292442A0}"/>
          </ac:picMkLst>
        </pc:picChg>
        <pc:picChg chg="add mod">
          <ac:chgData name="Bruna Brito" userId="b6e662cc8815d3ee" providerId="LiveId" clId="{C292B640-20A5-46AD-ADF0-A87663E3B36B}" dt="2020-10-13T01:48:17.524" v="677" actId="164"/>
          <ac:picMkLst>
            <pc:docMk/>
            <pc:sldMk cId="1658985439" sldId="276"/>
            <ac:picMk id="38" creationId="{7AF9A4DE-CA44-43F9-8946-00DDA91041FD}"/>
          </ac:picMkLst>
        </pc:picChg>
        <pc:picChg chg="mod">
          <ac:chgData name="Bruna Brito" userId="b6e662cc8815d3ee" providerId="LiveId" clId="{C292B640-20A5-46AD-ADF0-A87663E3B36B}" dt="2020-10-13T01:44:24.689" v="505"/>
          <ac:picMkLst>
            <pc:docMk/>
            <pc:sldMk cId="1658985439" sldId="276"/>
            <ac:picMk id="1026" creationId="{67A75433-F638-453F-8335-ADDDB9D635C5}"/>
          </ac:picMkLst>
        </pc:picChg>
        <pc:picChg chg="mod">
          <ac:chgData name="Bruna Brito" userId="b6e662cc8815d3ee" providerId="LiveId" clId="{C292B640-20A5-46AD-ADF0-A87663E3B36B}" dt="2020-10-13T01:40:08.391" v="233"/>
          <ac:picMkLst>
            <pc:docMk/>
            <pc:sldMk cId="1658985439" sldId="276"/>
            <ac:picMk id="1028" creationId="{76C4BD72-809B-450C-AA4F-6A6BF4124C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AC995-9B02-4C06-A511-B4B939CC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113" y="145544"/>
            <a:ext cx="2491123" cy="434209"/>
          </a:xfrm>
        </p:spPr>
        <p:txBody>
          <a:bodyPr>
            <a:normAutofit fontScale="90000"/>
          </a:bodyPr>
          <a:lstStyle/>
          <a:p>
            <a:r>
              <a:rPr lang="pt-BR" sz="2400" b="1" dirty="0"/>
              <a:t>Desenho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D7A5F-2B7F-423F-B10A-DEF5640F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Uma imagem contendo placar, cerca&#10;&#10;Descrição gerada automaticamente">
            <a:extLst>
              <a:ext uri="{FF2B5EF4-FFF2-40B4-BE49-F238E27FC236}">
                <a16:creationId xmlns:a16="http://schemas.microsoft.com/office/drawing/2014/main" id="{FDC788BF-0EFF-4E47-AA3D-B8265D31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4" y="440689"/>
            <a:ext cx="2778711" cy="160716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D56552D-D5A7-4B37-9261-F81F0E3EC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01" y="444928"/>
            <a:ext cx="2294054" cy="142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0E6A089-72EA-451F-83EC-EF4C913AA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173" y="440689"/>
            <a:ext cx="2096639" cy="121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3FB3D79-6C7E-43EF-82B9-65B279A8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55" y="3910608"/>
            <a:ext cx="3831557" cy="214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7296E33-04A3-460E-843F-9DA4DA46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423" y="4159005"/>
            <a:ext cx="1900032" cy="19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E69013A5-C262-43E3-A9AA-018FE5AC302E}"/>
              </a:ext>
            </a:extLst>
          </p:cNvPr>
          <p:cNvSpPr/>
          <p:nvPr/>
        </p:nvSpPr>
        <p:spPr>
          <a:xfrm>
            <a:off x="0" y="2259707"/>
            <a:ext cx="10315852" cy="2660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eta: em Forma de U 18">
            <a:extLst>
              <a:ext uri="{FF2B5EF4-FFF2-40B4-BE49-F238E27FC236}">
                <a16:creationId xmlns:a16="http://schemas.microsoft.com/office/drawing/2014/main" id="{2F215AE8-937E-4611-AC8D-B3DDC6EC959F}"/>
              </a:ext>
            </a:extLst>
          </p:cNvPr>
          <p:cNvSpPr/>
          <p:nvPr/>
        </p:nvSpPr>
        <p:spPr>
          <a:xfrm rot="5400000">
            <a:off x="8726496" y="4125364"/>
            <a:ext cx="4195482" cy="549913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9F91797-29D0-4E62-BCAD-3F6A29401C7B}"/>
              </a:ext>
            </a:extLst>
          </p:cNvPr>
          <p:cNvSpPr/>
          <p:nvPr/>
        </p:nvSpPr>
        <p:spPr>
          <a:xfrm rot="10800000">
            <a:off x="4373987" y="6269879"/>
            <a:ext cx="6116936" cy="2660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504C8C7-BF4A-4235-81B8-0DC62DBD9368}"/>
              </a:ext>
            </a:extLst>
          </p:cNvPr>
          <p:cNvSpPr txBox="1"/>
          <p:nvPr/>
        </p:nvSpPr>
        <p:spPr>
          <a:xfrm>
            <a:off x="-257055" y="1681011"/>
            <a:ext cx="3813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Sensores monitoram a temperatura nos containers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DEA45BD-1338-4EB0-A0B3-5D0B99D20AC8}"/>
              </a:ext>
            </a:extLst>
          </p:cNvPr>
          <p:cNvSpPr txBox="1"/>
          <p:nvPr/>
        </p:nvSpPr>
        <p:spPr>
          <a:xfrm>
            <a:off x="3902031" y="1802840"/>
            <a:ext cx="3349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O software irá disponibilizar essas informações para o cliente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8E6B923-A90C-41C3-B9B3-C762B0A66C39}"/>
              </a:ext>
            </a:extLst>
          </p:cNvPr>
          <p:cNvSpPr txBox="1"/>
          <p:nvPr/>
        </p:nvSpPr>
        <p:spPr>
          <a:xfrm>
            <a:off x="7767595" y="1773793"/>
            <a:ext cx="34667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latin typeface="Avenir Next LT Pro" panose="020B0504020202020204" pitchFamily="34" charset="0"/>
              </a:rPr>
              <a:t>O cliente poderá tomar uma decisão sobre o conteúdo dos containers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06F460-592D-4F42-8DC8-0FA7E50BCE3C}"/>
              </a:ext>
            </a:extLst>
          </p:cNvPr>
          <p:cNvSpPr txBox="1"/>
          <p:nvPr/>
        </p:nvSpPr>
        <p:spPr>
          <a:xfrm>
            <a:off x="7286278" y="5864317"/>
            <a:ext cx="2241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Diminuindo o tempo gasto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428C96F-96A1-486E-BA29-5868B50074DB}"/>
              </a:ext>
            </a:extLst>
          </p:cNvPr>
          <p:cNvSpPr txBox="1"/>
          <p:nvPr/>
        </p:nvSpPr>
        <p:spPr>
          <a:xfrm>
            <a:off x="203644" y="6158298"/>
            <a:ext cx="3670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Reduzindo custos, e aumentando lucros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F66DD1F-2234-4F92-91CD-71D2B6EE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90" y="31842"/>
            <a:ext cx="1413751" cy="81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5D7ABD-AB6B-4756-BB1F-5FBE734C73BE}"/>
              </a:ext>
            </a:extLst>
          </p:cNvPr>
          <p:cNvSpPr txBox="1"/>
          <p:nvPr/>
        </p:nvSpPr>
        <p:spPr>
          <a:xfrm>
            <a:off x="5809374" y="327475"/>
            <a:ext cx="60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4F142A6-B7BD-4F67-AE74-439A51ABC898}"/>
              </a:ext>
            </a:extLst>
          </p:cNvPr>
          <p:cNvSpPr/>
          <p:nvPr/>
        </p:nvSpPr>
        <p:spPr>
          <a:xfrm>
            <a:off x="4406707" y="1749901"/>
            <a:ext cx="3390510" cy="2411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48C3202-43D4-4918-8E1C-CDE73389CFF2}"/>
              </a:ext>
            </a:extLst>
          </p:cNvPr>
          <p:cNvGrpSpPr/>
          <p:nvPr/>
        </p:nvGrpSpPr>
        <p:grpSpPr>
          <a:xfrm>
            <a:off x="650326" y="696807"/>
            <a:ext cx="3565939" cy="2347364"/>
            <a:chOff x="131418" y="607871"/>
            <a:chExt cx="3565939" cy="23473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A75433-F638-453F-8335-ADDDB9D63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18" y="1404868"/>
              <a:ext cx="1629884" cy="1047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8F123E-5BDA-4E42-963C-DFB316C64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77" y="739997"/>
              <a:ext cx="1149526" cy="664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D220B039-318A-4E54-9488-D70BF67A266E}"/>
                </a:ext>
              </a:extLst>
            </p:cNvPr>
            <p:cNvSpPr/>
            <p:nvPr/>
          </p:nvSpPr>
          <p:spPr>
            <a:xfrm>
              <a:off x="172278" y="607871"/>
              <a:ext cx="3525079" cy="23473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176E388-3458-4E06-9605-CD959CC11A80}"/>
                </a:ext>
              </a:extLst>
            </p:cNvPr>
            <p:cNvSpPr txBox="1"/>
            <p:nvPr/>
          </p:nvSpPr>
          <p:spPr>
            <a:xfrm>
              <a:off x="1820137" y="910617"/>
              <a:ext cx="170966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Sensores instalados dentro do container para captar a temperatura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204867F-8C5B-4F12-81F9-B3EF9BC43245}"/>
              </a:ext>
            </a:extLst>
          </p:cNvPr>
          <p:cNvGrpSpPr/>
          <p:nvPr/>
        </p:nvGrpSpPr>
        <p:grpSpPr>
          <a:xfrm>
            <a:off x="7975737" y="696807"/>
            <a:ext cx="3525079" cy="2347364"/>
            <a:chOff x="8060799" y="704184"/>
            <a:chExt cx="3525079" cy="23473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6C4BD72-809B-450C-AA4F-6A6BF412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9220" y="1226777"/>
              <a:ext cx="1162789" cy="1162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F0422D2-881B-4B3E-8E66-AB38A8DD9BA5}"/>
                </a:ext>
              </a:extLst>
            </p:cNvPr>
            <p:cNvSpPr/>
            <p:nvPr/>
          </p:nvSpPr>
          <p:spPr>
            <a:xfrm>
              <a:off x="8060799" y="704184"/>
              <a:ext cx="3525079" cy="23473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65A861D-8AA3-4D24-9640-2DCB4AE1FDD2}"/>
                </a:ext>
              </a:extLst>
            </p:cNvPr>
            <p:cNvSpPr txBox="1"/>
            <p:nvPr/>
          </p:nvSpPr>
          <p:spPr>
            <a:xfrm>
              <a:off x="9605165" y="1050102"/>
              <a:ext cx="17096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Os dados das capturas serão registrados no banco de dados</a:t>
              </a:r>
            </a:p>
          </p:txBody>
        </p:sp>
      </p:grp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47AE940-0C8E-487C-BA8F-8B4A9BD01630}"/>
              </a:ext>
            </a:extLst>
          </p:cNvPr>
          <p:cNvSpPr/>
          <p:nvPr/>
        </p:nvSpPr>
        <p:spPr>
          <a:xfrm rot="5400000">
            <a:off x="9242832" y="3529697"/>
            <a:ext cx="990884" cy="288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D6E62E8C-5C05-44BB-A1FA-FA3D46A87322}"/>
              </a:ext>
            </a:extLst>
          </p:cNvPr>
          <p:cNvSpPr/>
          <p:nvPr/>
        </p:nvSpPr>
        <p:spPr>
          <a:xfrm rot="10800000">
            <a:off x="4415672" y="5301941"/>
            <a:ext cx="3390510" cy="2411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6F5261B-E820-43D5-A0D8-FB525A7066A4}"/>
              </a:ext>
            </a:extLst>
          </p:cNvPr>
          <p:cNvGrpSpPr/>
          <p:nvPr/>
        </p:nvGrpSpPr>
        <p:grpSpPr>
          <a:xfrm>
            <a:off x="691186" y="4315401"/>
            <a:ext cx="3525079" cy="2347364"/>
            <a:chOff x="691186" y="4315401"/>
            <a:chExt cx="3525079" cy="234736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76C7C84-CF16-4F78-B0C8-283AE96682AC}"/>
                </a:ext>
              </a:extLst>
            </p:cNvPr>
            <p:cNvSpPr/>
            <p:nvPr/>
          </p:nvSpPr>
          <p:spPr>
            <a:xfrm>
              <a:off x="691186" y="4315401"/>
              <a:ext cx="3525079" cy="23473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68306BA-7625-483B-AA2B-E0CD4EED2824}"/>
                </a:ext>
              </a:extLst>
            </p:cNvPr>
            <p:cNvSpPr txBox="1"/>
            <p:nvPr/>
          </p:nvSpPr>
          <p:spPr>
            <a:xfrm>
              <a:off x="1555846" y="4649157"/>
              <a:ext cx="26009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O cliente poderá tomar conclusões e medidas para diminuir o tempo de descarregamento e assim fazendo com que aumente os lucros</a:t>
              </a:r>
            </a:p>
          </p:txBody>
        </p:sp>
        <p:pic>
          <p:nvPicPr>
            <p:cNvPr id="36" name="Gráfico 35" descr="Despertador">
              <a:extLst>
                <a:ext uri="{FF2B5EF4-FFF2-40B4-BE49-F238E27FC236}">
                  <a16:creationId xmlns:a16="http://schemas.microsoft.com/office/drawing/2014/main" id="{EA4FD3F7-5723-475E-9648-C9BA29244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5377" y="4508129"/>
              <a:ext cx="914400" cy="914400"/>
            </a:xfrm>
            <a:prstGeom prst="rect">
              <a:avLst/>
            </a:prstGeom>
          </p:spPr>
        </p:pic>
        <p:pic>
          <p:nvPicPr>
            <p:cNvPr id="38" name="Gráfico 37" descr="Moedas">
              <a:extLst>
                <a:ext uri="{FF2B5EF4-FFF2-40B4-BE49-F238E27FC236}">
                  <a16:creationId xmlns:a16="http://schemas.microsoft.com/office/drawing/2014/main" id="{7AF9A4DE-CA44-43F9-8946-00DDA9104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5377" y="5478847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96582A3-FCF5-4CAF-9469-F4C7E4326514}"/>
              </a:ext>
            </a:extLst>
          </p:cNvPr>
          <p:cNvGrpSpPr/>
          <p:nvPr/>
        </p:nvGrpSpPr>
        <p:grpSpPr>
          <a:xfrm>
            <a:off x="7975736" y="4315401"/>
            <a:ext cx="3525079" cy="2347364"/>
            <a:chOff x="7975736" y="4315401"/>
            <a:chExt cx="3525079" cy="2347364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078B5BD-B30E-482A-A753-0A6CD96691A1}"/>
                </a:ext>
              </a:extLst>
            </p:cNvPr>
            <p:cNvGrpSpPr/>
            <p:nvPr/>
          </p:nvGrpSpPr>
          <p:grpSpPr>
            <a:xfrm>
              <a:off x="7975736" y="4315401"/>
              <a:ext cx="3525079" cy="2347364"/>
              <a:chOff x="7975736" y="4315401"/>
              <a:chExt cx="3525079" cy="2347364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52DCB3EC-F158-48B9-8F55-F9DF11937795}"/>
                  </a:ext>
                </a:extLst>
              </p:cNvPr>
              <p:cNvSpPr/>
              <p:nvPr/>
            </p:nvSpPr>
            <p:spPr>
              <a:xfrm>
                <a:off x="7975736" y="4315401"/>
                <a:ext cx="3525079" cy="2347364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3" name="Gráfico 22" descr="Gráfico de barras com tendência descendente">
                <a:extLst>
                  <a:ext uri="{FF2B5EF4-FFF2-40B4-BE49-F238E27FC236}">
                    <a16:creationId xmlns:a16="http://schemas.microsoft.com/office/drawing/2014/main" id="{EB51A6B2-4419-4D1A-A534-37549DAD1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34609" y="457468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áfico 24" descr="Gráfico de barras com tendência ascendente">
                <a:extLst>
                  <a:ext uri="{FF2B5EF4-FFF2-40B4-BE49-F238E27FC236}">
                    <a16:creationId xmlns:a16="http://schemas.microsoft.com/office/drawing/2014/main" id="{7094A80D-9413-4B78-9B78-782B6E478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234609" y="548908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DB0B038-3691-44F7-AEA8-CA7523E219B5}"/>
                </a:ext>
              </a:extLst>
            </p:cNvPr>
            <p:cNvSpPr txBox="1"/>
            <p:nvPr/>
          </p:nvSpPr>
          <p:spPr>
            <a:xfrm>
              <a:off x="9545114" y="4574683"/>
              <a:ext cx="168465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Esses registros serão graficamente visualizados pelo cliente</a:t>
              </a: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58985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87</Words>
  <Application>Microsoft Office PowerPoint</Application>
  <PresentationFormat>Widescreen</PresentationFormat>
  <Paragraphs>11</Paragraphs>
  <Slides>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Calibri Light</vt:lpstr>
      <vt:lpstr>Tema do Office</vt:lpstr>
      <vt:lpstr>Desenho de Solução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Bruna Brito</cp:lastModifiedBy>
  <cp:revision>7</cp:revision>
  <dcterms:created xsi:type="dcterms:W3CDTF">2020-09-08T16:19:20Z</dcterms:created>
  <dcterms:modified xsi:type="dcterms:W3CDTF">2020-10-13T01:49:37Z</dcterms:modified>
</cp:coreProperties>
</file>