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9" r:id="rId7"/>
    <p:sldId id="261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1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file:///C:\Users\Aluno\Documents\harbor\Harbor-Solutions\Sprint2\Documenta&#231;&#227;o\Planilha%20de%20Riscos.xlsx" TargetMode="Externa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93" y="1684955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77" y="294442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84" y="5691116"/>
            <a:ext cx="1050116" cy="10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27" y="4282662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7643477" y="4195255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3C68E00-8ED4-4CB4-99E2-29613C9AAF5A}"/>
              </a:ext>
            </a:extLst>
          </p:cNvPr>
          <p:cNvGrpSpPr/>
          <p:nvPr/>
        </p:nvGrpSpPr>
        <p:grpSpPr>
          <a:xfrm>
            <a:off x="9715733" y="2993143"/>
            <a:ext cx="1385299" cy="1076447"/>
            <a:chOff x="9655601" y="4096599"/>
            <a:chExt cx="1385299" cy="10764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752D16-E215-4D86-8B70-50FC29609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5601" y="4096599"/>
              <a:ext cx="1385299" cy="104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áfico 7" descr="Ponto de exclamação">
              <a:extLst>
                <a:ext uri="{FF2B5EF4-FFF2-40B4-BE49-F238E27FC236}">
                  <a16:creationId xmlns:a16="http://schemas.microsoft.com/office/drawing/2014/main" id="{1AFA0CD8-11C4-4433-9D6D-697983F2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60070" y="4258646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C769839-D8F0-4B4E-AF3F-DDB86844AC1A}"/>
              </a:ext>
            </a:extLst>
          </p:cNvPr>
          <p:cNvGrpSpPr/>
          <p:nvPr/>
        </p:nvGrpSpPr>
        <p:grpSpPr>
          <a:xfrm>
            <a:off x="8786082" y="4160128"/>
            <a:ext cx="1814889" cy="1500393"/>
            <a:chOff x="2867287" y="1518611"/>
            <a:chExt cx="1814889" cy="150039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E0EAE6D-0B66-4862-9872-C9DE9016F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9343">
              <a:off x="2867287" y="1703366"/>
              <a:ext cx="1315638" cy="131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193C60F-78AE-4623-BD56-E8786967FD3E}"/>
                </a:ext>
              </a:extLst>
            </p:cNvPr>
            <p:cNvSpPr/>
            <p:nvPr/>
          </p:nvSpPr>
          <p:spPr>
            <a:xfrm>
              <a:off x="3172571" y="1518611"/>
              <a:ext cx="15096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8000" dirty="0"/>
                <a:t>!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DA2F06B-3BDC-4941-B541-C60388C0EF46}"/>
              </a:ext>
            </a:extLst>
          </p:cNvPr>
          <p:cNvGrpSpPr/>
          <p:nvPr/>
        </p:nvGrpSpPr>
        <p:grpSpPr>
          <a:xfrm>
            <a:off x="10175036" y="1511465"/>
            <a:ext cx="2039865" cy="1481677"/>
            <a:chOff x="9512788" y="5468253"/>
            <a:chExt cx="1960642" cy="144655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DD53F67-10EA-4C98-8A0A-517B37F04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788" y="5545174"/>
              <a:ext cx="1960642" cy="113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1D8B61C-5FF1-416F-A923-07A3F3FA6F80}"/>
                </a:ext>
              </a:extLst>
            </p:cNvPr>
            <p:cNvSpPr/>
            <p:nvPr/>
          </p:nvSpPr>
          <p:spPr>
            <a:xfrm>
              <a:off x="10211030" y="5468253"/>
              <a:ext cx="55175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8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77B271F-259E-4E46-A48B-B51DEE52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02973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28690" imgH="390708" progId="Excel.Sheet.12">
                  <p:embed/>
                </p:oleObj>
              </mc:Choice>
              <mc:Fallback>
                <p:oleObj name="Worksheet" r:id="rId3" imgW="1228690" imgH="390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FCDC03-4F2F-4402-8B8D-4CA287DD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97137"/>
              </p:ext>
            </p:extLst>
          </p:nvPr>
        </p:nvGraphicFramePr>
        <p:xfrm>
          <a:off x="82232" y="1659824"/>
          <a:ext cx="12027535" cy="509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12611131" imgH="5343479" progId="Excel.Sheet.12">
                  <p:link updateAutomatic="1"/>
                </p:oleObj>
              </mc:Choice>
              <mc:Fallback>
                <p:oleObj name="Worksheet" r:id="rId5" imgW="12611131" imgH="534347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" y="1659824"/>
                        <a:ext cx="12027535" cy="509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B08BF8C-E5D2-4DD9-964C-9098D094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BDCB-E412-4F50-9F99-79603F8C6886}"/>
              </a:ext>
            </a:extLst>
          </p:cNvPr>
          <p:cNvSpPr/>
          <p:nvPr/>
        </p:nvSpPr>
        <p:spPr>
          <a:xfrm>
            <a:off x="0" y="-24870"/>
            <a:ext cx="12192000" cy="16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759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10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Felix Titling</vt:lpstr>
      <vt:lpstr>Gill Sans Nova Light</vt:lpstr>
      <vt:lpstr>Tema do Office</vt:lpstr>
      <vt:lpstr>C:\Users\Aluno\Documents\harbor\Harbor-Solutions\Sprint2\Documentação\Planilha de Riscos.xlsx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LUCAS ALVES PEREIRA .</cp:lastModifiedBy>
  <cp:revision>4</cp:revision>
  <dcterms:created xsi:type="dcterms:W3CDTF">2020-10-28T17:58:52Z</dcterms:created>
  <dcterms:modified xsi:type="dcterms:W3CDTF">2020-10-28T18:35:36Z</dcterms:modified>
</cp:coreProperties>
</file>