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B0EBD-1E07-4DD2-8283-5915E92AC911}" v="41" dt="2020-09-09T11:32:3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cha" userId="ad3eed489a1630f4" providerId="LiveId" clId="{BA8B0EBD-1E07-4DD2-8283-5915E92AC911}"/>
    <pc:docChg chg="custSel addSld delSld modSld">
      <pc:chgData name="Rafael Rocha" userId="ad3eed489a1630f4" providerId="LiveId" clId="{BA8B0EBD-1E07-4DD2-8283-5915E92AC911}" dt="2020-09-09T11:32:39.478" v="521" actId="1076"/>
      <pc:docMkLst>
        <pc:docMk/>
      </pc:docMkLst>
      <pc:sldChg chg="addSp delSp modSp add del mod">
        <pc:chgData name="Rafael Rocha" userId="ad3eed489a1630f4" providerId="LiveId" clId="{BA8B0EBD-1E07-4DD2-8283-5915E92AC911}" dt="2020-09-09T11:32:39.478" v="521" actId="1076"/>
        <pc:sldMkLst>
          <pc:docMk/>
          <pc:sldMk cId="1946374029" sldId="256"/>
        </pc:sldMkLst>
        <pc:spChg chg="add mod">
          <ac:chgData name="Rafael Rocha" userId="ad3eed489a1630f4" providerId="LiveId" clId="{BA8B0EBD-1E07-4DD2-8283-5915E92AC911}" dt="2020-09-09T11:20:12.879" v="342" actId="1076"/>
          <ac:spMkLst>
            <pc:docMk/>
            <pc:sldMk cId="1946374029" sldId="256"/>
            <ac:spMk id="2" creationId="{1236B81E-494C-43F8-8D7B-A788988A241B}"/>
          </ac:spMkLst>
        </pc:spChg>
        <pc:spChg chg="add mod">
          <ac:chgData name="Rafael Rocha" userId="ad3eed489a1630f4" providerId="LiveId" clId="{BA8B0EBD-1E07-4DD2-8283-5915E92AC911}" dt="2020-09-09T11:27:34.253" v="439" actId="1076"/>
          <ac:spMkLst>
            <pc:docMk/>
            <pc:sldMk cId="1946374029" sldId="256"/>
            <ac:spMk id="4" creationId="{3D1BD1A9-8021-4D08-A525-39365FF4E475}"/>
          </ac:spMkLst>
        </pc:spChg>
        <pc:spChg chg="add del mod">
          <ac:chgData name="Rafael Rocha" userId="ad3eed489a1630f4" providerId="LiveId" clId="{BA8B0EBD-1E07-4DD2-8283-5915E92AC911}" dt="2020-09-09T11:12:44.178" v="101"/>
          <ac:spMkLst>
            <pc:docMk/>
            <pc:sldMk cId="1946374029" sldId="256"/>
            <ac:spMk id="4" creationId="{E2CF2ED9-6C90-4F4B-B22E-5ACA85568915}"/>
          </ac:spMkLst>
        </pc:spChg>
        <pc:spChg chg="mod">
          <ac:chgData name="Rafael Rocha" userId="ad3eed489a1630f4" providerId="LiveId" clId="{BA8B0EBD-1E07-4DD2-8283-5915E92AC911}" dt="2020-09-09T11:22:02.565" v="358" actId="14100"/>
          <ac:spMkLst>
            <pc:docMk/>
            <pc:sldMk cId="1946374029" sldId="256"/>
            <ac:spMk id="5" creationId="{818B33C0-19BB-4E52-8151-F2487C1521D5}"/>
          </ac:spMkLst>
        </pc:spChg>
        <pc:spChg chg="add mod">
          <ac:chgData name="Rafael Rocha" userId="ad3eed489a1630f4" providerId="LiveId" clId="{BA8B0EBD-1E07-4DD2-8283-5915E92AC911}" dt="2020-09-09T11:19:57.737" v="335" actId="113"/>
          <ac:spMkLst>
            <pc:docMk/>
            <pc:sldMk cId="1946374029" sldId="256"/>
            <ac:spMk id="6" creationId="{08926FDA-D910-4C02-A949-D68ACF77FC5F}"/>
          </ac:spMkLst>
        </pc:spChg>
        <pc:spChg chg="add mod">
          <ac:chgData name="Rafael Rocha" userId="ad3eed489a1630f4" providerId="LiveId" clId="{BA8B0EBD-1E07-4DD2-8283-5915E92AC911}" dt="2020-09-09T11:19:46.400" v="331" actId="113"/>
          <ac:spMkLst>
            <pc:docMk/>
            <pc:sldMk cId="1946374029" sldId="256"/>
            <ac:spMk id="7" creationId="{5576550A-1D25-4C2A-85DB-88468A83B6EB}"/>
          </ac:spMkLst>
        </pc:spChg>
        <pc:spChg chg="add mod">
          <ac:chgData name="Rafael Rocha" userId="ad3eed489a1630f4" providerId="LiveId" clId="{BA8B0EBD-1E07-4DD2-8283-5915E92AC911}" dt="2020-09-09T11:31:46.893" v="453" actId="1076"/>
          <ac:spMkLst>
            <pc:docMk/>
            <pc:sldMk cId="1946374029" sldId="256"/>
            <ac:spMk id="8" creationId="{2D1A6B2A-1E4A-4E3F-8BD4-714B66021398}"/>
          </ac:spMkLst>
        </pc:spChg>
        <pc:spChg chg="add del mod">
          <ac:chgData name="Rafael Rocha" userId="ad3eed489a1630f4" providerId="LiveId" clId="{BA8B0EBD-1E07-4DD2-8283-5915E92AC911}" dt="2020-09-09T11:21:40.309" v="353" actId="478"/>
          <ac:spMkLst>
            <pc:docMk/>
            <pc:sldMk cId="1946374029" sldId="256"/>
            <ac:spMk id="8" creationId="{FEAE874E-E32C-4DBB-936F-4335BE42C9BD}"/>
          </ac:spMkLst>
        </pc:spChg>
        <pc:spChg chg="add del mod">
          <ac:chgData name="Rafael Rocha" userId="ad3eed489a1630f4" providerId="LiveId" clId="{BA8B0EBD-1E07-4DD2-8283-5915E92AC911}" dt="2020-09-09T11:21:38.243" v="352" actId="478"/>
          <ac:spMkLst>
            <pc:docMk/>
            <pc:sldMk cId="1946374029" sldId="256"/>
            <ac:spMk id="9" creationId="{C0F27D1B-AD69-48DD-89EC-DFFD788CBCF3}"/>
          </ac:spMkLst>
        </pc:spChg>
        <pc:spChg chg="add mod">
          <ac:chgData name="Rafael Rocha" userId="ad3eed489a1630f4" providerId="LiveId" clId="{BA8B0EBD-1E07-4DD2-8283-5915E92AC911}" dt="2020-09-09T11:27:23.037" v="436" actId="14100"/>
          <ac:spMkLst>
            <pc:docMk/>
            <pc:sldMk cId="1946374029" sldId="256"/>
            <ac:spMk id="10" creationId="{1733F92B-A258-42DF-BF29-695FF30F3271}"/>
          </ac:spMkLst>
        </pc:spChg>
        <pc:spChg chg="add mod">
          <ac:chgData name="Rafael Rocha" userId="ad3eed489a1630f4" providerId="LiveId" clId="{BA8B0EBD-1E07-4DD2-8283-5915E92AC911}" dt="2020-09-09T11:32:39.478" v="521" actId="1076"/>
          <ac:spMkLst>
            <pc:docMk/>
            <pc:sldMk cId="1946374029" sldId="256"/>
            <ac:spMk id="11" creationId="{CD2368B8-3113-48B7-A699-0537A645E912}"/>
          </ac:spMkLst>
        </pc:spChg>
        <pc:picChg chg="mod">
          <ac:chgData name="Rafael Rocha" userId="ad3eed489a1630f4" providerId="LiveId" clId="{BA8B0EBD-1E07-4DD2-8283-5915E92AC911}" dt="2020-09-09T11:20:14.269" v="343" actId="1076"/>
          <ac:picMkLst>
            <pc:docMk/>
            <pc:sldMk cId="1946374029" sldId="256"/>
            <ac:picMk id="3" creationId="{883D6E67-52BF-47BA-876F-CA1A6038221D}"/>
          </ac:picMkLst>
        </pc:picChg>
        <pc:picChg chg="mod">
          <ac:chgData name="Rafael Rocha" userId="ad3eed489a1630f4" providerId="LiveId" clId="{BA8B0EBD-1E07-4DD2-8283-5915E92AC911}" dt="2020-09-09T11:32:36.853" v="520" actId="1076"/>
          <ac:picMkLst>
            <pc:docMk/>
            <pc:sldMk cId="1946374029" sldId="256"/>
            <ac:picMk id="9" creationId="{B290D164-171B-4411-BC05-A72466C4261C}"/>
          </ac:picMkLst>
        </pc:picChg>
        <pc:picChg chg="mod">
          <ac:chgData name="Rafael Rocha" userId="ad3eed489a1630f4" providerId="LiveId" clId="{BA8B0EBD-1E07-4DD2-8283-5915E92AC911}" dt="2020-09-09T11:27:38.045" v="440" actId="1076"/>
          <ac:picMkLst>
            <pc:docMk/>
            <pc:sldMk cId="1946374029" sldId="256"/>
            <ac:picMk id="1026" creationId="{C5C84547-2411-4A02-94F1-4BD3E694CFCF}"/>
          </ac:picMkLst>
        </pc:picChg>
        <pc:picChg chg="del mod">
          <ac:chgData name="Rafael Rocha" userId="ad3eed489a1630f4" providerId="LiveId" clId="{BA8B0EBD-1E07-4DD2-8283-5915E92AC911}" dt="2020-09-09T11:30:20.502" v="446" actId="478"/>
          <ac:picMkLst>
            <pc:docMk/>
            <pc:sldMk cId="1946374029" sldId="256"/>
            <ac:picMk id="2050" creationId="{37EEFE77-C1D2-4C3B-A0F9-F8D363B334D4}"/>
          </ac:picMkLst>
        </pc:picChg>
        <pc:picChg chg="mod">
          <ac:chgData name="Rafael Rocha" userId="ad3eed489a1630f4" providerId="LiveId" clId="{BA8B0EBD-1E07-4DD2-8283-5915E92AC911}" dt="2020-09-09T11:14:25.933" v="203" actId="1076"/>
          <ac:picMkLst>
            <pc:docMk/>
            <pc:sldMk cId="1946374029" sldId="256"/>
            <ac:picMk id="3074" creationId="{BEEFDACB-0716-480B-9BF2-0DB5DEB33E4F}"/>
          </ac:picMkLst>
        </pc:picChg>
        <pc:picChg chg="mod">
          <ac:chgData name="Rafael Rocha" userId="ad3eed489a1630f4" providerId="LiveId" clId="{BA8B0EBD-1E07-4DD2-8283-5915E92AC911}" dt="2020-09-09T11:14:33.908" v="206" actId="1076"/>
          <ac:picMkLst>
            <pc:docMk/>
            <pc:sldMk cId="1946374029" sldId="256"/>
            <ac:picMk id="4098" creationId="{932083A5-2B79-48EE-B6F6-416764E72D98}"/>
          </ac:picMkLst>
        </pc:picChg>
        <pc:picChg chg="mod">
          <ac:chgData name="Rafael Rocha" userId="ad3eed489a1630f4" providerId="LiveId" clId="{BA8B0EBD-1E07-4DD2-8283-5915E92AC911}" dt="2020-09-09T11:15:44.437" v="323" actId="1076"/>
          <ac:picMkLst>
            <pc:docMk/>
            <pc:sldMk cId="1946374029" sldId="256"/>
            <ac:picMk id="5122" creationId="{3E27F745-E896-4FF4-B7C4-AC78D1F3482D}"/>
          </ac:picMkLst>
        </pc:picChg>
      </pc:sldChg>
      <pc:sldChg chg="addSp">
        <pc:chgData name="Rafael Rocha" userId="ad3eed489a1630f4" providerId="LiveId" clId="{BA8B0EBD-1E07-4DD2-8283-5915E92AC911}" dt="2020-09-09T11:30:12.898" v="441"/>
        <pc:sldMkLst>
          <pc:docMk/>
          <pc:sldMk cId="2621191694" sldId="256"/>
        </pc:sldMkLst>
        <pc:picChg chg="add">
          <ac:chgData name="Rafael Rocha" userId="ad3eed489a1630f4" providerId="LiveId" clId="{BA8B0EBD-1E07-4DD2-8283-5915E92AC911}" dt="2020-09-09T11:30:12.898" v="441"/>
          <ac:picMkLst>
            <pc:docMk/>
            <pc:sldMk cId="2621191694" sldId="256"/>
            <ac:picMk id="2050" creationId="{37EEFE77-C1D2-4C3B-A0F9-F8D363B334D4}"/>
          </ac:picMkLst>
        </pc:picChg>
      </pc:sldChg>
      <pc:sldChg chg="addSp">
        <pc:chgData name="Rafael Rocha" userId="ad3eed489a1630f4" providerId="LiveId" clId="{BA8B0EBD-1E07-4DD2-8283-5915E92AC911}" dt="2020-09-09T11:24:55.048" v="362"/>
        <pc:sldMkLst>
          <pc:docMk/>
          <pc:sldMk cId="2895237100" sldId="256"/>
        </pc:sldMkLst>
        <pc:picChg chg="add">
          <ac:chgData name="Rafael Rocha" userId="ad3eed489a1630f4" providerId="LiveId" clId="{BA8B0EBD-1E07-4DD2-8283-5915E92AC911}" dt="2020-09-09T11:24:55.048" v="362"/>
          <ac:picMkLst>
            <pc:docMk/>
            <pc:sldMk cId="2895237100" sldId="256"/>
            <ac:picMk id="1026" creationId="{C5C84547-2411-4A02-94F1-4BD3E694CFCF}"/>
          </ac:picMkLst>
        </pc:picChg>
      </pc:sldChg>
      <pc:sldChg chg="addSp">
        <pc:chgData name="Rafael Rocha" userId="ad3eed489a1630f4" providerId="LiveId" clId="{BA8B0EBD-1E07-4DD2-8283-5915E92AC911}" dt="2020-09-09T11:31:31.879" v="447"/>
        <pc:sldMkLst>
          <pc:docMk/>
          <pc:sldMk cId="2998977750" sldId="256"/>
        </pc:sldMkLst>
        <pc:picChg chg="add">
          <ac:chgData name="Rafael Rocha" userId="ad3eed489a1630f4" providerId="LiveId" clId="{BA8B0EBD-1E07-4DD2-8283-5915E92AC911}" dt="2020-09-09T11:31:31.879" v="447"/>
          <ac:picMkLst>
            <pc:docMk/>
            <pc:sldMk cId="2998977750" sldId="256"/>
            <ac:picMk id="9" creationId="{B290D164-171B-4411-BC05-A72466C426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lacar, cerca&#10;&#10;Descrição gerada automaticamente">
            <a:extLst>
              <a:ext uri="{FF2B5EF4-FFF2-40B4-BE49-F238E27FC236}">
                <a16:creationId xmlns:a16="http://schemas.microsoft.com/office/drawing/2014/main" id="{883D6E67-52BF-47BA-876F-CA1A6038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92" y="387322"/>
            <a:ext cx="2778711" cy="160716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EEFDACB-0716-480B-9BF2-0DB5DEB3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2" y="189374"/>
            <a:ext cx="779967" cy="4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18B33C0-19BB-4E52-8151-F2487C1521D5}"/>
              </a:ext>
            </a:extLst>
          </p:cNvPr>
          <p:cNvSpPr/>
          <p:nvPr/>
        </p:nvSpPr>
        <p:spPr>
          <a:xfrm>
            <a:off x="79899" y="2281695"/>
            <a:ext cx="10315852" cy="26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2083A5-2B79-48EE-B6F6-416764E7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03" y="506550"/>
            <a:ext cx="2112536" cy="13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E27F745-E896-4FF4-B7C4-AC78D1F3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87" y="591276"/>
            <a:ext cx="2096639" cy="12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236B81E-494C-43F8-8D7B-A788988A241B}"/>
              </a:ext>
            </a:extLst>
          </p:cNvPr>
          <p:cNvSpPr txBox="1"/>
          <p:nvPr/>
        </p:nvSpPr>
        <p:spPr>
          <a:xfrm>
            <a:off x="26922" y="1765199"/>
            <a:ext cx="252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Sensores monitoram a temperatura nos containers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926FDA-D910-4C02-A949-D68ACF77FC5F}"/>
              </a:ext>
            </a:extLst>
          </p:cNvPr>
          <p:cNvSpPr txBox="1"/>
          <p:nvPr/>
        </p:nvSpPr>
        <p:spPr>
          <a:xfrm>
            <a:off x="3474574" y="1877833"/>
            <a:ext cx="343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software irá disponibilizar essas informações para o 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76550A-1D25-4C2A-85DB-88468A83B6EB}"/>
              </a:ext>
            </a:extLst>
          </p:cNvPr>
          <p:cNvSpPr txBox="1"/>
          <p:nvPr/>
        </p:nvSpPr>
        <p:spPr>
          <a:xfrm>
            <a:off x="8103804" y="1763659"/>
            <a:ext cx="343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cliente poderá tomar uma decisão sobre o conteúdo dos containers</a:t>
            </a:r>
          </a:p>
        </p:txBody>
      </p:sp>
      <p:sp>
        <p:nvSpPr>
          <p:cNvPr id="10" name="Seta: em Forma de U 9">
            <a:extLst>
              <a:ext uri="{FF2B5EF4-FFF2-40B4-BE49-F238E27FC236}">
                <a16:creationId xmlns:a16="http://schemas.microsoft.com/office/drawing/2014/main" id="{1733F92B-A258-42DF-BF29-695FF30F3271}"/>
              </a:ext>
            </a:extLst>
          </p:cNvPr>
          <p:cNvSpPr/>
          <p:nvPr/>
        </p:nvSpPr>
        <p:spPr>
          <a:xfrm rot="5400000">
            <a:off x="8804855" y="3983909"/>
            <a:ext cx="3838736" cy="54991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C84547-2411-4A02-94F1-4BD3E694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18" y="3936723"/>
            <a:ext cx="3436682" cy="192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1BD1A9-8021-4D08-A525-39365FF4E475}"/>
              </a:ext>
            </a:extLst>
          </p:cNvPr>
          <p:cNvSpPr txBox="1"/>
          <p:nvPr/>
        </p:nvSpPr>
        <p:spPr>
          <a:xfrm>
            <a:off x="7627010" y="5679066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o tempo gasto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D1A6B2A-1E4A-4E3F-8BD4-714B66021398}"/>
              </a:ext>
            </a:extLst>
          </p:cNvPr>
          <p:cNvSpPr/>
          <p:nvPr/>
        </p:nvSpPr>
        <p:spPr>
          <a:xfrm rot="10800000">
            <a:off x="4421079" y="5931703"/>
            <a:ext cx="6116936" cy="26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290D164-171B-4411-BC05-A72466C4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1" y="3869260"/>
            <a:ext cx="3562355" cy="23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2368B8-3113-48B7-A699-0537A645E912}"/>
              </a:ext>
            </a:extLst>
          </p:cNvPr>
          <p:cNvSpPr txBox="1"/>
          <p:nvPr/>
        </p:nvSpPr>
        <p:spPr>
          <a:xfrm>
            <a:off x="998387" y="5910825"/>
            <a:ext cx="31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custos, e aumentando lucros</a:t>
            </a:r>
          </a:p>
        </p:txBody>
      </p:sp>
    </p:spTree>
    <p:extLst>
      <p:ext uri="{BB962C8B-B14F-4D97-AF65-F5344CB8AC3E}">
        <p14:creationId xmlns:p14="http://schemas.microsoft.com/office/powerpoint/2010/main" val="1946374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Rafael Rocha</cp:lastModifiedBy>
  <cp:revision>2</cp:revision>
  <dcterms:created xsi:type="dcterms:W3CDTF">2020-09-08T16:19:20Z</dcterms:created>
  <dcterms:modified xsi:type="dcterms:W3CDTF">2020-09-09T17:46:51Z</dcterms:modified>
</cp:coreProperties>
</file>