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0EBD-1E07-4DD2-8283-5915E92AC911}" v="41" dt="2020-09-09T11:32:3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C995-9B02-4C06-A511-B4B939CC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13" y="-16177"/>
            <a:ext cx="3489168" cy="434209"/>
          </a:xfrm>
        </p:spPr>
        <p:txBody>
          <a:bodyPr/>
          <a:lstStyle/>
          <a:p>
            <a:r>
              <a:rPr lang="pt-BR" sz="2400" b="1" dirty="0"/>
              <a:t>Desenho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D7A5F-2B7F-423F-B10A-DEF5640F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FDC788BF-0EFF-4E47-AA3D-B8265D31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3" y="391925"/>
            <a:ext cx="2778711" cy="160716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56552D-D5A7-4B37-9261-F81F0E3E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13" y="423266"/>
            <a:ext cx="2112536" cy="13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0E6A089-72EA-451F-83EC-EF4C913A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73" y="609601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FB3D79-6C7E-43EF-82B9-65B279A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55" y="3910608"/>
            <a:ext cx="3831557" cy="2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7296E33-04A3-460E-843F-9DA4DA46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23" y="4159005"/>
            <a:ext cx="1900032" cy="19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69013A5-C262-43E3-A9AA-018FE5AC302E}"/>
              </a:ext>
            </a:extLst>
          </p:cNvPr>
          <p:cNvSpPr/>
          <p:nvPr/>
        </p:nvSpPr>
        <p:spPr>
          <a:xfrm>
            <a:off x="0" y="2259707"/>
            <a:ext cx="10315852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em Forma de U 18">
            <a:extLst>
              <a:ext uri="{FF2B5EF4-FFF2-40B4-BE49-F238E27FC236}">
                <a16:creationId xmlns:a16="http://schemas.microsoft.com/office/drawing/2014/main" id="{2F215AE8-937E-4611-AC8D-B3DDC6EC959F}"/>
              </a:ext>
            </a:extLst>
          </p:cNvPr>
          <p:cNvSpPr/>
          <p:nvPr/>
        </p:nvSpPr>
        <p:spPr>
          <a:xfrm rot="5400000">
            <a:off x="8726496" y="4125364"/>
            <a:ext cx="4195482" cy="549913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9F91797-29D0-4E62-BCAD-3F6A29401C7B}"/>
              </a:ext>
            </a:extLst>
          </p:cNvPr>
          <p:cNvSpPr/>
          <p:nvPr/>
        </p:nvSpPr>
        <p:spPr>
          <a:xfrm rot="10800000">
            <a:off x="4373987" y="6269879"/>
            <a:ext cx="6116936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04C8C7-BF4A-4235-81B8-0DC62DBD9368}"/>
              </a:ext>
            </a:extLst>
          </p:cNvPr>
          <p:cNvSpPr txBox="1"/>
          <p:nvPr/>
        </p:nvSpPr>
        <p:spPr>
          <a:xfrm>
            <a:off x="-257055" y="1681011"/>
            <a:ext cx="381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EA45BD-1338-4EB0-A0B3-5D0B99D20AC8}"/>
              </a:ext>
            </a:extLst>
          </p:cNvPr>
          <p:cNvSpPr txBox="1"/>
          <p:nvPr/>
        </p:nvSpPr>
        <p:spPr>
          <a:xfrm>
            <a:off x="3902031" y="1802840"/>
            <a:ext cx="334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E6B923-A90C-41C3-B9B3-C762B0A66C39}"/>
              </a:ext>
            </a:extLst>
          </p:cNvPr>
          <p:cNvSpPr txBox="1"/>
          <p:nvPr/>
        </p:nvSpPr>
        <p:spPr>
          <a:xfrm>
            <a:off x="7767595" y="1773793"/>
            <a:ext cx="3466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venir Next LT Pro" panose="020B0504020202020204" pitchFamily="34" charset="0"/>
              </a:rPr>
              <a:t>O cliente poderá tomar uma decisão sobre o conteúdo dos containers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06F460-592D-4F42-8DC8-0FA7E50BCE3C}"/>
              </a:ext>
            </a:extLst>
          </p:cNvPr>
          <p:cNvSpPr txBox="1"/>
          <p:nvPr/>
        </p:nvSpPr>
        <p:spPr>
          <a:xfrm>
            <a:off x="7286278" y="5864317"/>
            <a:ext cx="2241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428C96F-96A1-486E-BA29-5868B50074DB}"/>
              </a:ext>
            </a:extLst>
          </p:cNvPr>
          <p:cNvSpPr txBox="1"/>
          <p:nvPr/>
        </p:nvSpPr>
        <p:spPr>
          <a:xfrm>
            <a:off x="203644" y="6158298"/>
            <a:ext cx="367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Reduzindo custos, e aumentando lucros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66DD1F-2234-4F92-91CD-71D2B6EE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90" y="31842"/>
            <a:ext cx="1413751" cy="8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1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do Office</vt:lpstr>
      <vt:lpstr>Desenho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Rafael Rocha</cp:lastModifiedBy>
  <cp:revision>3</cp:revision>
  <dcterms:created xsi:type="dcterms:W3CDTF">2020-09-08T16:19:20Z</dcterms:created>
  <dcterms:modified xsi:type="dcterms:W3CDTF">2020-09-21T23:25:33Z</dcterms:modified>
</cp:coreProperties>
</file>