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4" r:id="rId3"/>
    <p:sldId id="257" r:id="rId4"/>
    <p:sldId id="258" r:id="rId5"/>
    <p:sldId id="259" r:id="rId6"/>
    <p:sldId id="265" r:id="rId7"/>
    <p:sldId id="267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ED22C7-1060-691A-ECA9-0E7BA2440107}" v="572" dt="2020-12-03T16:21:33.008"/>
    <p1510:client id="{1C5207FA-26A2-4B8B-8487-604EF1801B29}" v="642" dt="2020-12-03T13:47:10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picture containing grass, building, sitting, table&#10;&#10;Description automatically generated">
            <a:extLst>
              <a:ext uri="{FF2B5EF4-FFF2-40B4-BE49-F238E27FC236}">
                <a16:creationId xmlns:a16="http://schemas.microsoft.com/office/drawing/2014/main" id="{EDBCAF48-6447-4B7A-AAB1-CFA493418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3536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F48BE8-2856-4644-BEA8-2BF9BC91B410}"/>
              </a:ext>
            </a:extLst>
          </p:cNvPr>
          <p:cNvSpPr txBox="1"/>
          <p:nvPr/>
        </p:nvSpPr>
        <p:spPr>
          <a:xfrm>
            <a:off x="261124" y="1626405"/>
            <a:ext cx="4023360" cy="970326"/>
          </a:xfr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latin typeface="+mj-lt"/>
                <a:ea typeface="+mj-ea"/>
                <a:cs typeface="+mj-cs"/>
              </a:rPr>
              <a:t>Jogador Nato</a:t>
            </a:r>
            <a:endParaRPr lang="en-US" sz="5400" b="1">
              <a:latin typeface="+mj-lt"/>
              <a:ea typeface="+mj-ea"/>
              <a:cs typeface="Calibri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CBC138-588B-4848-BF52-5C990F746679}"/>
              </a:ext>
            </a:extLst>
          </p:cNvPr>
          <p:cNvSpPr txBox="1"/>
          <p:nvPr/>
        </p:nvSpPr>
        <p:spPr>
          <a:xfrm>
            <a:off x="611687" y="408766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Rafael Rocha de Almeida</a:t>
            </a:r>
          </a:p>
        </p:txBody>
      </p:sp>
    </p:spTree>
    <p:extLst>
      <p:ext uri="{BB962C8B-B14F-4D97-AF65-F5344CB8AC3E}">
        <p14:creationId xmlns:p14="http://schemas.microsoft.com/office/powerpoint/2010/main" val="3286081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picture containing grass, building, sitting, table&#10;&#10;Description automatically generated">
            <a:extLst>
              <a:ext uri="{FF2B5EF4-FFF2-40B4-BE49-F238E27FC236}">
                <a16:creationId xmlns:a16="http://schemas.microsoft.com/office/drawing/2014/main" id="{EDBCAF48-6447-4B7A-AAB1-CFA493418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3536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F48BE8-2856-4644-BEA8-2BF9BC91B410}"/>
              </a:ext>
            </a:extLst>
          </p:cNvPr>
          <p:cNvSpPr txBox="1"/>
          <p:nvPr/>
        </p:nvSpPr>
        <p:spPr>
          <a:xfrm>
            <a:off x="-866218" y="1511583"/>
            <a:ext cx="7165305" cy="1106025"/>
          </a:xfr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 err="1">
                <a:ea typeface="+mn-lt"/>
                <a:cs typeface="+mn-lt"/>
              </a:rPr>
              <a:t>Porque</a:t>
            </a:r>
            <a:r>
              <a:rPr lang="en-US" sz="5400" dirty="0">
                <a:ea typeface="+mn-lt"/>
                <a:cs typeface="+mn-lt"/>
              </a:rPr>
              <a:t> </a:t>
            </a:r>
            <a:r>
              <a:rPr lang="en-US" sz="5400" dirty="0" err="1">
                <a:ea typeface="+mn-lt"/>
                <a:cs typeface="+mn-lt"/>
              </a:rPr>
              <a:t>futebol</a:t>
            </a:r>
            <a:r>
              <a:rPr lang="en-US" sz="5400" dirty="0">
                <a:ea typeface="+mn-lt"/>
                <a:cs typeface="+mn-lt"/>
              </a:rPr>
              <a:t> ?</a:t>
            </a:r>
            <a:endParaRPr lang="en-US" sz="54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b="1" dirty="0">
              <a:latin typeface="+mj-lt"/>
              <a:ea typeface="+mj-ea"/>
              <a:cs typeface="Calibri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CBC138-588B-4848-BF52-5C990F746679}"/>
              </a:ext>
            </a:extLst>
          </p:cNvPr>
          <p:cNvSpPr txBox="1"/>
          <p:nvPr/>
        </p:nvSpPr>
        <p:spPr>
          <a:xfrm>
            <a:off x="58454" y="2469716"/>
            <a:ext cx="575988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+mn-lt"/>
                <a:cs typeface="+mn-lt"/>
              </a:rPr>
              <a:t>Comecei</a:t>
            </a:r>
            <a:r>
              <a:rPr lang="en-US" dirty="0">
                <a:ea typeface="+mn-lt"/>
                <a:cs typeface="+mn-lt"/>
              </a:rPr>
              <a:t> a </a:t>
            </a:r>
            <a:r>
              <a:rPr lang="en-US" dirty="0" err="1">
                <a:ea typeface="+mn-lt"/>
                <a:cs typeface="+mn-lt"/>
              </a:rPr>
              <a:t>gostar</a:t>
            </a:r>
            <a:r>
              <a:rPr lang="en-US" dirty="0">
                <a:ea typeface="+mn-lt"/>
                <a:cs typeface="+mn-lt"/>
              </a:rPr>
              <a:t> de </a:t>
            </a:r>
            <a:r>
              <a:rPr lang="en-US" dirty="0" err="1">
                <a:ea typeface="+mn-lt"/>
                <a:cs typeface="+mn-lt"/>
              </a:rPr>
              <a:t>futebol</a:t>
            </a:r>
            <a:r>
              <a:rPr lang="en-US" dirty="0">
                <a:ea typeface="+mn-lt"/>
                <a:cs typeface="+mn-lt"/>
              </a:rPr>
              <a:t> por </a:t>
            </a:r>
            <a:r>
              <a:rPr lang="en-US" dirty="0" err="1">
                <a:ea typeface="+mn-lt"/>
                <a:cs typeface="+mn-lt"/>
              </a:rPr>
              <a:t>conta</a:t>
            </a:r>
            <a:r>
              <a:rPr lang="en-US" dirty="0">
                <a:ea typeface="+mn-lt"/>
                <a:cs typeface="+mn-lt"/>
              </a:rPr>
              <a:t> de </a:t>
            </a:r>
            <a:r>
              <a:rPr lang="en-US" dirty="0" err="1">
                <a:ea typeface="+mn-lt"/>
                <a:cs typeface="+mn-lt"/>
              </a:rPr>
              <a:t>alguns</a:t>
            </a:r>
            <a:r>
              <a:rPr lang="en-US" dirty="0">
                <a:ea typeface="+mn-lt"/>
                <a:cs typeface="+mn-lt"/>
              </a:rPr>
              <a:t> amigos que </a:t>
            </a:r>
            <a:r>
              <a:rPr lang="en-US" dirty="0" err="1">
                <a:ea typeface="+mn-lt"/>
                <a:cs typeface="+mn-lt"/>
              </a:rPr>
              <a:t>jogavam</a:t>
            </a:r>
            <a:r>
              <a:rPr lang="en-US" dirty="0">
                <a:ea typeface="+mn-lt"/>
                <a:cs typeface="+mn-lt"/>
              </a:rPr>
              <a:t> e me </a:t>
            </a:r>
            <a:r>
              <a:rPr lang="en-US" dirty="0" err="1">
                <a:ea typeface="+mn-lt"/>
                <a:cs typeface="+mn-lt"/>
              </a:rPr>
              <a:t>convidaram</a:t>
            </a:r>
            <a:r>
              <a:rPr lang="en-US" dirty="0">
                <a:ea typeface="+mn-lt"/>
                <a:cs typeface="+mn-lt"/>
              </a:rPr>
              <a:t> para </a:t>
            </a:r>
            <a:r>
              <a:rPr lang="en-US" dirty="0" err="1">
                <a:ea typeface="+mn-lt"/>
                <a:cs typeface="+mn-lt"/>
              </a:rPr>
              <a:t>jogar</a:t>
            </a:r>
            <a:r>
              <a:rPr lang="en-US" dirty="0">
                <a:ea typeface="+mn-lt"/>
                <a:cs typeface="+mn-lt"/>
              </a:rPr>
              <a:t>. Mas </a:t>
            </a:r>
            <a:r>
              <a:rPr lang="en-US" dirty="0" err="1">
                <a:ea typeface="+mn-lt"/>
                <a:cs typeface="+mn-lt"/>
              </a:rPr>
              <a:t>comecei</a:t>
            </a:r>
            <a:r>
              <a:rPr lang="en-US" dirty="0">
                <a:ea typeface="+mn-lt"/>
                <a:cs typeface="+mn-lt"/>
              </a:rPr>
              <a:t> a </a:t>
            </a:r>
            <a:r>
              <a:rPr lang="en-US" dirty="0" err="1">
                <a:ea typeface="+mn-lt"/>
                <a:cs typeface="+mn-lt"/>
              </a:rPr>
              <a:t>gostar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muito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depois</a:t>
            </a:r>
            <a:r>
              <a:rPr lang="en-US" dirty="0">
                <a:ea typeface="+mn-lt"/>
                <a:cs typeface="+mn-lt"/>
              </a:rPr>
              <a:t> da </a:t>
            </a:r>
            <a:r>
              <a:rPr lang="en-US" dirty="0" err="1">
                <a:ea typeface="+mn-lt"/>
                <a:cs typeface="+mn-lt"/>
              </a:rPr>
              <a:t>primeira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vez</a:t>
            </a:r>
            <a:r>
              <a:rPr lang="en-US" dirty="0">
                <a:ea typeface="+mn-lt"/>
                <a:cs typeface="+mn-lt"/>
              </a:rPr>
              <a:t> que </a:t>
            </a:r>
            <a:r>
              <a:rPr lang="en-US" dirty="0" err="1">
                <a:ea typeface="+mn-lt"/>
                <a:cs typeface="+mn-lt"/>
              </a:rPr>
              <a:t>fui</a:t>
            </a:r>
            <a:r>
              <a:rPr lang="en-US" dirty="0">
                <a:ea typeface="+mn-lt"/>
                <a:cs typeface="+mn-lt"/>
              </a:rPr>
              <a:t> para um </a:t>
            </a:r>
            <a:r>
              <a:rPr lang="en-US" dirty="0" err="1">
                <a:ea typeface="+mn-lt"/>
                <a:cs typeface="+mn-lt"/>
              </a:rPr>
              <a:t>estadio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assistir</a:t>
            </a:r>
            <a:r>
              <a:rPr lang="en-US" dirty="0">
                <a:ea typeface="+mn-lt"/>
                <a:cs typeface="+mn-lt"/>
              </a:rPr>
              <a:t> um </a:t>
            </a:r>
            <a:r>
              <a:rPr lang="en-US" dirty="0" err="1">
                <a:ea typeface="+mn-lt"/>
                <a:cs typeface="+mn-lt"/>
              </a:rPr>
              <a:t>jogo</a:t>
            </a:r>
            <a:r>
              <a:rPr lang="en-US" dirty="0">
                <a:ea typeface="+mn-lt"/>
                <a:cs typeface="+mn-lt"/>
              </a:rPr>
              <a:t> com </a:t>
            </a:r>
            <a:r>
              <a:rPr lang="en-US" dirty="0" err="1">
                <a:ea typeface="+mn-lt"/>
                <a:cs typeface="+mn-lt"/>
              </a:rPr>
              <a:t>alguns</a:t>
            </a:r>
            <a:r>
              <a:rPr lang="en-US" dirty="0">
                <a:ea typeface="+mn-lt"/>
                <a:cs typeface="+mn-lt"/>
              </a:rPr>
              <a:t> amigos</a:t>
            </a:r>
          </a:p>
        </p:txBody>
      </p:sp>
    </p:spTree>
    <p:extLst>
      <p:ext uri="{BB962C8B-B14F-4D97-AF65-F5344CB8AC3E}">
        <p14:creationId xmlns:p14="http://schemas.microsoft.com/office/powerpoint/2010/main" val="1542978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group of young men playing a game of frisbee on a football field&#10;&#10;Description automatically generated">
            <a:extLst>
              <a:ext uri="{FF2B5EF4-FFF2-40B4-BE49-F238E27FC236}">
                <a16:creationId xmlns:a16="http://schemas.microsoft.com/office/drawing/2014/main" id="{274D3502-AB55-4E7F-AB5E-8A453CADF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3" r="12956" b="882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F48BE8-2856-4644-BEA8-2BF9BC91B410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latin typeface="+mj-lt"/>
                <a:ea typeface="+mj-ea"/>
                <a:cs typeface="+mj-cs"/>
              </a:rPr>
              <a:t>A prática leva a perfeição e o erro à excelência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054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erson holding a football ball&#10;&#10;Description automatically generated">
            <a:extLst>
              <a:ext uri="{FF2B5EF4-FFF2-40B4-BE49-F238E27FC236}">
                <a16:creationId xmlns:a16="http://schemas.microsoft.com/office/drawing/2014/main" id="{D182ECAC-B4BE-46FF-B282-A58BBF09C2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9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E66F8-41CB-4E19-AC60-F2B2DE69E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459" y="2315525"/>
            <a:ext cx="4482647" cy="120814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l"/>
            <a:r>
              <a:rPr lang="en-US" sz="6000" b="1">
                <a:cs typeface="Calibri"/>
              </a:rPr>
              <a:t>Autoliderança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168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person, player, sport, game&#10;&#10;Description automatically generated">
            <a:extLst>
              <a:ext uri="{FF2B5EF4-FFF2-40B4-BE49-F238E27FC236}">
                <a16:creationId xmlns:a16="http://schemas.microsoft.com/office/drawing/2014/main" id="{3C8A1A2F-B92C-414B-A5CE-3CFEB84B13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9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2B3371F-A4C4-4D01-8AC1-3D15A7627A57}"/>
              </a:ext>
            </a:extLst>
          </p:cNvPr>
          <p:cNvSpPr>
            <a:spLocks noGrp="1"/>
          </p:cNvSpPr>
          <p:nvPr/>
        </p:nvSpPr>
        <p:spPr>
          <a:xfrm>
            <a:off x="718062" y="1772730"/>
            <a:ext cx="3511879" cy="11663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200" b="1">
                <a:cs typeface="Calibri"/>
              </a:rPr>
              <a:t>Apoiar o Time</a:t>
            </a:r>
          </a:p>
        </p:txBody>
      </p:sp>
    </p:spTree>
    <p:extLst>
      <p:ext uri="{BB962C8B-B14F-4D97-AF65-F5344CB8AC3E}">
        <p14:creationId xmlns:p14="http://schemas.microsoft.com/office/powerpoint/2010/main" val="1819027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F6DC67B7-76CE-4793-9B48-BB9DAFD79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9" r="21869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150DE-CB87-45B9-BA7E-D552A1CDF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529" y="965786"/>
            <a:ext cx="2374100" cy="86594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 err="1">
                <a:cs typeface="Calibri Light"/>
              </a:rPr>
              <a:t>Desafio</a:t>
            </a:r>
            <a:endParaRPr lang="en-US" sz="4800" b="1" dirty="0" err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236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9">
            <a:extLst>
              <a:ext uri="{FF2B5EF4-FFF2-40B4-BE49-F238E27FC236}">
                <a16:creationId xmlns:a16="http://schemas.microsoft.com/office/drawing/2014/main" id="{58153EC8-8E01-4D70-B575-24ABD35A1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3881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150DE-CB87-45B9-BA7E-D552A1CDF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147" y="615744"/>
            <a:ext cx="3428321" cy="103494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400" b="1" dirty="0" err="1">
                <a:solidFill>
                  <a:schemeClr val="bg1"/>
                </a:solidFill>
                <a:cs typeface="Calibri Light"/>
              </a:rPr>
              <a:t>Superação</a:t>
            </a:r>
            <a:endParaRPr lang="en-US" b="1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46AC8DD-465C-4657-974F-B6A17B5DF3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92" r="-1" b="3533"/>
          <a:stretch/>
        </p:blipFill>
        <p:spPr>
          <a:xfrm>
            <a:off x="6095999" y="10"/>
            <a:ext cx="6105655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12DD8E-5BDF-4CB4-9476-8DE570BF67D0}"/>
              </a:ext>
            </a:extLst>
          </p:cNvPr>
          <p:cNvSpPr txBox="1"/>
          <p:nvPr/>
        </p:nvSpPr>
        <p:spPr>
          <a:xfrm>
            <a:off x="1091852" y="2459277"/>
            <a:ext cx="249267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Organização</a:t>
            </a:r>
            <a:endParaRPr lang="en-US" sz="2400" dirty="0" err="1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err="1">
                <a:solidFill>
                  <a:schemeClr val="bg1"/>
                </a:solidFill>
                <a:cs typeface="Calibri"/>
              </a:rPr>
              <a:t>Planejamento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9561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659C6F-A29D-4D83-86DA-5B0289733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78902821-E94F-4C8D-9E26-5970753267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32" r="5567" b="-2"/>
          <a:stretch/>
        </p:blipFill>
        <p:spPr>
          <a:xfrm>
            <a:off x="4472902" y="18"/>
            <a:ext cx="4049486" cy="3681383"/>
          </a:xfrm>
          <a:prstGeom prst="rect">
            <a:avLst/>
          </a:prstGeom>
        </p:spPr>
      </p:pic>
      <p:pic>
        <p:nvPicPr>
          <p:cNvPr id="4" name="Picture 4" descr="A picture containing table, person, sitting, wooden&#10;&#10;Description automatically generated">
            <a:extLst>
              <a:ext uri="{FF2B5EF4-FFF2-40B4-BE49-F238E27FC236}">
                <a16:creationId xmlns:a16="http://schemas.microsoft.com/office/drawing/2014/main" id="{2E18AA1F-8EA3-4328-8D0B-EED0962F7B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6132" r="17536"/>
          <a:stretch/>
        </p:blipFill>
        <p:spPr>
          <a:xfrm>
            <a:off x="8522390" y="-7"/>
            <a:ext cx="3669610" cy="3681406"/>
          </a:xfrm>
          <a:prstGeom prst="rect">
            <a:avLst/>
          </a:prstGeom>
        </p:spPr>
      </p:pic>
      <p:pic>
        <p:nvPicPr>
          <p:cNvPr id="6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5F96834-6DD5-4474-85FF-E8CC2D87B4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009" r="1" b="17799"/>
          <a:stretch/>
        </p:blipFill>
        <p:spPr>
          <a:xfrm>
            <a:off x="4472902" y="3681405"/>
            <a:ext cx="7719098" cy="317659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3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D62C1-E1AC-4DD4-AD39-3EAE0FCA3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15219"/>
            <a:ext cx="5395912" cy="2387600"/>
          </a:xfrm>
        </p:spPr>
        <p:txBody>
          <a:bodyPr>
            <a:normAutofit/>
          </a:bodyPr>
          <a:lstStyle/>
          <a:p>
            <a:pPr algn="l"/>
            <a:r>
              <a:rPr lang="en-US" sz="5000" b="1">
                <a:solidFill>
                  <a:schemeClr val="bg1"/>
                </a:solidFill>
                <a:cs typeface="Calibri Light"/>
              </a:rPr>
              <a:t>OBRIGADO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51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Desafio</vt:lpstr>
      <vt:lpstr>Superação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343</cp:revision>
  <dcterms:created xsi:type="dcterms:W3CDTF">2020-12-03T11:26:55Z</dcterms:created>
  <dcterms:modified xsi:type="dcterms:W3CDTF">2020-12-03T16:24:09Z</dcterms:modified>
</cp:coreProperties>
</file>