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5207FA-26A2-4B8B-8487-604EF1801B29}" v="642" dt="2020-12-03T13:47:10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picture containing grass, building, sitting, table&#10;&#10;Description automatically generated">
            <a:extLst>
              <a:ext uri="{FF2B5EF4-FFF2-40B4-BE49-F238E27FC236}">
                <a16:creationId xmlns:a16="http://schemas.microsoft.com/office/drawing/2014/main" id="{EDBCAF48-6447-4B7A-AAB1-CFA493418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353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48BE8-2856-4644-BEA8-2BF9BC91B410}"/>
              </a:ext>
            </a:extLst>
          </p:cNvPr>
          <p:cNvSpPr txBox="1"/>
          <p:nvPr/>
        </p:nvSpPr>
        <p:spPr>
          <a:xfrm>
            <a:off x="261124" y="1626405"/>
            <a:ext cx="4023360" cy="970326"/>
          </a:xfr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Jogador Nato</a:t>
            </a:r>
            <a:endParaRPr lang="en-US" sz="5400" b="1">
              <a:latin typeface="+mj-lt"/>
              <a:ea typeface="+mj-ea"/>
              <a:cs typeface="Calibri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CBC138-588B-4848-BF52-5C990F746679}"/>
              </a:ext>
            </a:extLst>
          </p:cNvPr>
          <p:cNvSpPr txBox="1"/>
          <p:nvPr/>
        </p:nvSpPr>
        <p:spPr>
          <a:xfrm>
            <a:off x="611687" y="408766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Rafael Rocha de Almeida</a:t>
            </a:r>
          </a:p>
        </p:txBody>
      </p:sp>
    </p:spTree>
    <p:extLst>
      <p:ext uri="{BB962C8B-B14F-4D97-AF65-F5344CB8AC3E}">
        <p14:creationId xmlns:p14="http://schemas.microsoft.com/office/powerpoint/2010/main" val="3286081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group of young men playing a game of frisbee on a football field&#10;&#10;Description automatically generated">
            <a:extLst>
              <a:ext uri="{FF2B5EF4-FFF2-40B4-BE49-F238E27FC236}">
                <a16:creationId xmlns:a16="http://schemas.microsoft.com/office/drawing/2014/main" id="{274D3502-AB55-4E7F-AB5E-8A453CADF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" r="12956" b="882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48BE8-2856-4644-BEA8-2BF9BC91B410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latin typeface="+mj-lt"/>
                <a:ea typeface="+mj-ea"/>
                <a:cs typeface="+mj-cs"/>
              </a:rPr>
              <a:t>A prática leva a perfeição e o erro à excelência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54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erson holding a football ball&#10;&#10;Description automatically generated">
            <a:extLst>
              <a:ext uri="{FF2B5EF4-FFF2-40B4-BE49-F238E27FC236}">
                <a16:creationId xmlns:a16="http://schemas.microsoft.com/office/drawing/2014/main" id="{D182ECAC-B4BE-46FF-B282-A58BBF09C2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E66F8-41CB-4E19-AC60-F2B2DE69E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459" y="2315525"/>
            <a:ext cx="4482647" cy="120814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l"/>
            <a:r>
              <a:rPr lang="en-US" sz="6000" b="1">
                <a:cs typeface="Calibri"/>
              </a:rPr>
              <a:t>Autoliderança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168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person, player, sport, game&#10;&#10;Description automatically generated">
            <a:extLst>
              <a:ext uri="{FF2B5EF4-FFF2-40B4-BE49-F238E27FC236}">
                <a16:creationId xmlns:a16="http://schemas.microsoft.com/office/drawing/2014/main" id="{3C8A1A2F-B92C-414B-A5CE-3CFEB84B1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2B3371F-A4C4-4D01-8AC1-3D15A7627A57}"/>
              </a:ext>
            </a:extLst>
          </p:cNvPr>
          <p:cNvSpPr>
            <a:spLocks noGrp="1"/>
          </p:cNvSpPr>
          <p:nvPr/>
        </p:nvSpPr>
        <p:spPr>
          <a:xfrm>
            <a:off x="718062" y="1772730"/>
            <a:ext cx="3511879" cy="11663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200" b="1">
                <a:cs typeface="Calibri"/>
              </a:rPr>
              <a:t>Apoiar o Time</a:t>
            </a:r>
          </a:p>
        </p:txBody>
      </p:sp>
    </p:spTree>
    <p:extLst>
      <p:ext uri="{BB962C8B-B14F-4D97-AF65-F5344CB8AC3E}">
        <p14:creationId xmlns:p14="http://schemas.microsoft.com/office/powerpoint/2010/main" val="1819027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02B3371F-A4C4-4D01-8AC1-3D15A7627A57}"/>
              </a:ext>
            </a:extLst>
          </p:cNvPr>
          <p:cNvSpPr>
            <a:spLocks noGrp="1"/>
          </p:cNvSpPr>
          <p:nvPr/>
        </p:nvSpPr>
        <p:spPr>
          <a:xfrm>
            <a:off x="4559648" y="299037"/>
            <a:ext cx="3285767" cy="11663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200" b="1" dirty="0" err="1">
                <a:cs typeface="Calibri"/>
              </a:rPr>
              <a:t>Desafio</a:t>
            </a:r>
            <a:endParaRPr lang="en-US" sz="7200" b="1" dirty="0">
              <a:cs typeface="Calibri"/>
            </a:endParaRPr>
          </a:p>
        </p:txBody>
      </p:sp>
      <p:pic>
        <p:nvPicPr>
          <p:cNvPr id="1030" name="Picture 6" descr="JavaScript logo and symbol, meaning, history, PNG">
            <a:extLst>
              <a:ext uri="{FF2B5EF4-FFF2-40B4-BE49-F238E27FC236}">
                <a16:creationId xmlns:a16="http://schemas.microsoft.com/office/drawing/2014/main" id="{7AB39698-0450-4DDC-81A6-73CCA4FEA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840" y="1693720"/>
            <a:ext cx="5552896" cy="34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55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659C6F-A29D-4D83-86DA-5B0289733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78902821-E94F-4C8D-9E26-597075326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32" r="5567" b="-2"/>
          <a:stretch/>
        </p:blipFill>
        <p:spPr>
          <a:xfrm>
            <a:off x="4472902" y="18"/>
            <a:ext cx="4049486" cy="3681383"/>
          </a:xfrm>
          <a:prstGeom prst="rect">
            <a:avLst/>
          </a:prstGeom>
        </p:spPr>
      </p:pic>
      <p:pic>
        <p:nvPicPr>
          <p:cNvPr id="4" name="Picture 4" descr="A picture containing table, person, sitting, wooden&#10;&#10;Description automatically generated">
            <a:extLst>
              <a:ext uri="{FF2B5EF4-FFF2-40B4-BE49-F238E27FC236}">
                <a16:creationId xmlns:a16="http://schemas.microsoft.com/office/drawing/2014/main" id="{2E18AA1F-8EA3-4328-8D0B-EED0962F7B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6132" r="17536"/>
          <a:stretch/>
        </p:blipFill>
        <p:spPr>
          <a:xfrm>
            <a:off x="8522390" y="-7"/>
            <a:ext cx="3669610" cy="3681406"/>
          </a:xfrm>
          <a:prstGeom prst="rect">
            <a:avLst/>
          </a:prstGeom>
        </p:spPr>
      </p:pic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5F96834-6DD5-4474-85FF-E8CC2D87B4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009" r="1" b="17799"/>
          <a:stretch/>
        </p:blipFill>
        <p:spPr>
          <a:xfrm>
            <a:off x="4472902" y="3681405"/>
            <a:ext cx="7719098" cy="31765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3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D62C1-E1AC-4DD4-AD39-3EAE0FCA3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15219"/>
            <a:ext cx="5395912" cy="2387600"/>
          </a:xfrm>
        </p:spPr>
        <p:txBody>
          <a:bodyPr>
            <a:normAutofit/>
          </a:bodyPr>
          <a:lstStyle/>
          <a:p>
            <a:pPr algn="l"/>
            <a:r>
              <a:rPr lang="en-US" sz="5000" b="1">
                <a:solidFill>
                  <a:schemeClr val="bg1"/>
                </a:solidFill>
                <a:cs typeface="Calibri Light"/>
              </a:rPr>
              <a:t>OBRIGADO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1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22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Rafael Rocha</cp:lastModifiedBy>
  <cp:revision>230</cp:revision>
  <dcterms:created xsi:type="dcterms:W3CDTF">2020-12-03T11:26:55Z</dcterms:created>
  <dcterms:modified xsi:type="dcterms:W3CDTF">2020-12-03T14:56:26Z</dcterms:modified>
</cp:coreProperties>
</file>