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E81C-D7AE-4524-B6DD-DB7CADDE9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4A493-EFCC-4FD5-B518-446E3F054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8D981-AD1E-45D0-9FA8-2A7C2F05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7D40-DE21-4A45-81AF-7224BF81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D135A-EB92-492E-B1F2-4767DD6C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9F34-49D4-449B-8987-21A8D7DF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1FCA16-7383-49FF-90DC-7A30A2B2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235D5-BA7D-4952-BE70-D76568E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7B11C-C496-43DB-991B-EE7BB78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1D92A-BD5E-42FD-A481-19F6BBB8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EFE55-FF4B-49E4-9DEF-EA065647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55CCF-31A3-40D5-819F-6E44750F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B2CD-17D5-4184-AD91-AD73EDCE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BA3AB-0A7C-4783-8E26-F8428623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2F68C-F928-4911-AFFF-AF592AF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F88A9-EE10-467C-9C51-5CA5FD7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B92BD-6331-489A-9051-F169D120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A1B2D-4BE1-4D86-A5C3-700C093E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04B34-1F74-4FB9-A08F-49AE30B6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81281-62A1-41B1-A654-05E1D36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10A5-3CE1-4608-B17A-80F7198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D78F5-75D9-419F-81CB-88087DA6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48627-06BF-42A8-AA2B-67CFE26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4CA5E-55C4-4AFF-99A6-2E37E34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FFCEC-4E78-4877-B1A5-0425286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2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398E6-D964-473E-96D5-5A5533A6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5533D-F558-4C15-872E-894677CBF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A2B0E-554D-404C-9008-E5A03C8F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9B8AEC-CB64-4756-A7CC-7F7EF98B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D9974A-9104-452C-AF80-029FB70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1146C8-5F9F-47CE-9B0E-FDF9D2D0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938CB-EE95-470B-85A3-BFFFDE6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07ABB-77F6-449C-BC32-4234A5F6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BBD1F9-12AC-4800-A897-9C683CF1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6BC412-7342-44ED-AFE5-9A2FE397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6B90AD-7B15-4D8C-A4D6-0B24D140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B24951-A05E-48A1-8CD9-46E771F9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FC3EEB-EB3A-4404-995B-6A1065F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0AD54E-B05C-4593-9B3F-4E39ECC9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5666C-8E51-4A9E-9B93-5B11A666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EFC2C-23EA-4DA3-A3D4-1E886610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7A64B-1CB6-4C0F-BB1D-F440111C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45B55-7F2C-49E6-92FA-15C510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003089-EFF2-40D1-A681-1E738BD8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458572-283A-49AA-BE18-F382380A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1AEF5-6CBD-49B9-8A8E-DC5884A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3FB6-EBB5-43A0-8F3F-150408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6FBD1-AE9C-4DCA-8C90-0A65CD31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34BE60-55C2-435E-BB81-545E8128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06E8F-FD79-4522-BA7F-CEDA6D46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F0806-A45C-4F08-9F7C-8104360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88D321-24D7-4CA7-A647-95A7BC2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48C7-D39B-4349-B24D-7734448D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2381BC-F7AC-456A-B1DE-C9F22BC58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3241D-68D7-4C73-B62B-F516AE65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E3183-9F79-4D48-B68F-065CEF3E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A9094-CC62-40C1-9C58-EB6AAE00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9D4AD-AD34-4BAF-8A14-99F04279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966378-9705-424E-95B1-53699767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9DD15-08AA-48AD-B5DF-C40A5DFE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6B6ED-6086-43E0-9C56-01162CFA3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492E-B4EE-469C-B60D-B837089ED08A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10E0D-596E-4C67-BF21-C666A4E8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03307-0232-4F26-BEF1-B1040C37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5" y="515516"/>
            <a:ext cx="7769290" cy="5826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53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13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653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56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516" y="515516"/>
            <a:ext cx="5826966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045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08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90" cy="5826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8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9" cy="5826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3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9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7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931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56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1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64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5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Dionisi</dc:creator>
  <cp:lastModifiedBy>Jéssica Dionisi</cp:lastModifiedBy>
  <cp:revision>1</cp:revision>
  <dcterms:created xsi:type="dcterms:W3CDTF">2020-06-23T17:45:14Z</dcterms:created>
  <dcterms:modified xsi:type="dcterms:W3CDTF">2020-06-23T17:51:46Z</dcterms:modified>
</cp:coreProperties>
</file>