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689241-486F-416B-83D6-79C953325441}" type="datetimeFigureOut">
              <a:rPr lang="pt-BR" smtClean="0"/>
              <a:t>20/05/2016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B66A8C-290B-4814-B4AF-AC1D22DE107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ub.com/pro-git/re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euemail@example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 com GIT</a:t>
            </a:r>
            <a:endParaRPr lang="pt-BR" dirty="0"/>
          </a:p>
        </p:txBody>
      </p:sp>
      <p:pic>
        <p:nvPicPr>
          <p:cNvPr id="1027" name="Picture 3" descr="C:\Users\Flavio\Downloads\ín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7857"/>
            <a:ext cx="6336704" cy="26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9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568952" cy="339695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Verificar status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status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Comandos para adicionar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.</a:t>
            </a:r>
          </a:p>
          <a:p>
            <a:pPr algn="l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Adicionando arquivos a </a:t>
            </a:r>
            <a:r>
              <a:rPr lang="pt-BR" dirty="0" err="1" smtClean="0"/>
              <a:t>stage</a:t>
            </a:r>
            <a:r>
              <a:rPr lang="pt-BR" dirty="0" smtClean="0"/>
              <a:t> área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96944" cy="346896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Gravando alterações no repositório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 smtClean="0"/>
              <a:t>Commit</a:t>
            </a:r>
            <a:r>
              <a:rPr lang="pt-BR" dirty="0" smtClean="0"/>
              <a:t> – confirmação das alterações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Só arquivos na área de </a:t>
            </a:r>
            <a:r>
              <a:rPr lang="pt-BR" dirty="0" err="1" smtClean="0"/>
              <a:t>Stage</a:t>
            </a:r>
            <a:r>
              <a:rPr lang="pt-BR" dirty="0" smtClean="0"/>
              <a:t> podem ser </a:t>
            </a:r>
            <a:r>
              <a:rPr lang="pt-BR" dirty="0" err="1" smtClean="0"/>
              <a:t>comitados</a:t>
            </a:r>
            <a:r>
              <a:rPr lang="pt-BR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Sempre que fizer um </a:t>
            </a:r>
            <a:r>
              <a:rPr lang="pt-BR" dirty="0" err="1" smtClean="0"/>
              <a:t>commit</a:t>
            </a:r>
            <a:r>
              <a:rPr lang="pt-BR" dirty="0" smtClean="0"/>
              <a:t> deve-se descrever o que foi feito nele.</a:t>
            </a:r>
          </a:p>
          <a:p>
            <a:pPr algn="l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Comitando</a:t>
            </a:r>
            <a:r>
              <a:rPr lang="pt-BR" dirty="0" smtClean="0"/>
              <a:t>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25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96944" cy="346896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ommit</a:t>
            </a:r>
            <a:r>
              <a:rPr lang="pt-BR" dirty="0" smtClean="0"/>
              <a:t> –m “descrição”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</a:t>
            </a:r>
            <a:r>
              <a:rPr lang="pt-BR" dirty="0" err="1" smtClean="0"/>
              <a:t>am</a:t>
            </a:r>
            <a:r>
              <a:rPr lang="pt-BR" dirty="0" smtClean="0"/>
              <a:t> “descrição”</a:t>
            </a:r>
          </a:p>
          <a:p>
            <a:pPr algn="l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Comitando</a:t>
            </a:r>
            <a:r>
              <a:rPr lang="pt-BR" dirty="0" smtClean="0"/>
              <a:t>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96944" cy="346896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log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log -n 2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log --</a:t>
            </a:r>
            <a:r>
              <a:rPr lang="pt-BR" dirty="0" err="1" smtClean="0"/>
              <a:t>oneline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log --</a:t>
            </a:r>
            <a:r>
              <a:rPr lang="pt-BR" dirty="0" err="1" smtClean="0"/>
              <a:t>stat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Histórico do repositório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2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24936" cy="339695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O que é?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b="1" i="1" dirty="0" err="1" smtClean="0"/>
              <a:t>Branch</a:t>
            </a:r>
            <a:r>
              <a:rPr lang="pt-BR" dirty="0" smtClean="0"/>
              <a:t> é uma copia do repositório principal (normalmente </a:t>
            </a:r>
            <a:r>
              <a:rPr lang="pt-BR" b="1" i="1" dirty="0" err="1" smtClean="0"/>
              <a:t>master</a:t>
            </a:r>
            <a:r>
              <a:rPr lang="pt-BR" dirty="0" smtClean="0"/>
              <a:t>) onde você pode mexer em todos os arquivos sem que o </a:t>
            </a:r>
            <a:r>
              <a:rPr lang="pt-BR" b="1" i="1" dirty="0" err="1" smtClean="0"/>
              <a:t>master</a:t>
            </a:r>
            <a:r>
              <a:rPr lang="pt-BR" dirty="0" smtClean="0"/>
              <a:t> seja alterado.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smtClean="0"/>
              <a:t>Depois de efetivar as mudanças no </a:t>
            </a:r>
            <a:r>
              <a:rPr lang="pt-BR" b="1" i="1" dirty="0" err="1" smtClean="0"/>
              <a:t>branch</a:t>
            </a:r>
            <a:r>
              <a:rPr lang="pt-BR" dirty="0" smtClean="0"/>
              <a:t> ele pode se juntar ao </a:t>
            </a:r>
            <a:r>
              <a:rPr lang="pt-BR" b="1" i="1" dirty="0" err="1" smtClean="0"/>
              <a:t>master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 - Ramificação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8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96944" cy="346896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 para listar os </a:t>
            </a:r>
            <a:r>
              <a:rPr lang="pt-BR" dirty="0" err="1" smtClean="0"/>
              <a:t>branchs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Comandos para criar </a:t>
            </a:r>
            <a:r>
              <a:rPr lang="pt-BR" dirty="0" err="1" smtClean="0"/>
              <a:t>branch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&lt;nome&gt;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–b &lt;nome&gt;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 para apagar </a:t>
            </a:r>
            <a:r>
              <a:rPr lang="pt-BR" dirty="0" err="1" smtClean="0"/>
              <a:t>branch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–d &lt;nome&gt;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 para alternar entre </a:t>
            </a:r>
            <a:r>
              <a:rPr lang="pt-BR" dirty="0" err="1" smtClean="0"/>
              <a:t>branch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&lt;nome&gt;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2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568952" cy="346896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Depois que todas as alterações forem feitas você pode querer juntar o que você fez com </a:t>
            </a:r>
            <a:r>
              <a:rPr lang="pt-BR" dirty="0" err="1" smtClean="0"/>
              <a:t>branch</a:t>
            </a:r>
            <a:r>
              <a:rPr lang="pt-BR" dirty="0" smtClean="0"/>
              <a:t> principal. Para fazer isso utilizamos o merge.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Comando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smtClean="0"/>
              <a:t>Supondo que você esteja no </a:t>
            </a:r>
            <a:r>
              <a:rPr lang="pt-BR" dirty="0" err="1" smtClean="0"/>
              <a:t>branch</a:t>
            </a:r>
            <a:r>
              <a:rPr lang="pt-BR" dirty="0" smtClean="0"/>
              <a:t> principal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merge &lt;</a:t>
            </a:r>
            <a:r>
              <a:rPr lang="pt-BR" dirty="0" err="1" smtClean="0"/>
              <a:t>branch</a:t>
            </a:r>
            <a:r>
              <a:rPr lang="pt-BR" dirty="0" smtClean="0"/>
              <a:t> que você quer juntar&gt;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Merge - Juntando </a:t>
            </a:r>
            <a:r>
              <a:rPr lang="pt-BR" dirty="0" err="1" smtClean="0"/>
              <a:t>branch’s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4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96944" cy="332494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Livro  Controlando versões com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r>
              <a:rPr lang="pt-BR" dirty="0" smtClean="0"/>
              <a:t>, Casa do Código.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E-book  Pro-</a:t>
            </a:r>
            <a:r>
              <a:rPr lang="pt-BR" dirty="0" err="1" smtClean="0"/>
              <a:t>Git</a:t>
            </a:r>
            <a:r>
              <a:rPr lang="pt-BR" dirty="0" smtClean="0"/>
              <a:t>, Scott </a:t>
            </a:r>
            <a:r>
              <a:rPr lang="pt-BR" dirty="0" err="1" smtClean="0"/>
              <a:t>Chacon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leanpub.com/pro-git/read</a:t>
            </a:r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3200400"/>
            <a:ext cx="8568952" cy="339695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Flávio da Paixão de Carvalho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Atualmente no 5º período - Sistemas de Informação-UFS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Coordenador de projetos na </a:t>
            </a:r>
            <a:r>
              <a:rPr lang="pt-BR" dirty="0" err="1" smtClean="0">
                <a:solidFill>
                  <a:schemeClr val="tx1"/>
                </a:solidFill>
              </a:rPr>
              <a:t>Itatechjr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Linkedin</a:t>
            </a:r>
            <a:r>
              <a:rPr lang="pt-BR" dirty="0" smtClean="0">
                <a:solidFill>
                  <a:schemeClr val="tx1"/>
                </a:solidFill>
              </a:rPr>
              <a:t>: https</a:t>
            </a:r>
            <a:r>
              <a:rPr lang="pt-BR" dirty="0">
                <a:solidFill>
                  <a:schemeClr val="tx1"/>
                </a:solidFill>
              </a:rPr>
              <a:t>://br.linkedin.com/in/flaviopaixao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395536" y="3200400"/>
            <a:ext cx="8496944" cy="35409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Git</a:t>
            </a:r>
            <a:r>
              <a:rPr lang="pt-BR" dirty="0" smtClean="0">
                <a:solidFill>
                  <a:schemeClr val="tx1"/>
                </a:solidFill>
              </a:rPr>
              <a:t> é um sistema de controle de versão.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dirty="0" smtClean="0"/>
              <a:t>Criado </a:t>
            </a:r>
            <a:r>
              <a:rPr lang="pt-BR" dirty="0"/>
              <a:t>por </a:t>
            </a:r>
            <a:r>
              <a:rPr lang="pt-BR" i="1" dirty="0" smtClean="0"/>
              <a:t>Linus Torvalds</a:t>
            </a:r>
            <a:r>
              <a:rPr lang="pt-BR" dirty="0" smtClean="0"/>
              <a:t> (criador </a:t>
            </a:r>
            <a:r>
              <a:rPr lang="pt-BR" dirty="0"/>
              <a:t>do </a:t>
            </a:r>
            <a:r>
              <a:rPr lang="pt-BR" dirty="0" smtClean="0"/>
              <a:t>Linux) para manter o </a:t>
            </a:r>
            <a:r>
              <a:rPr lang="pt-BR" dirty="0" err="1" smtClean="0"/>
              <a:t>kernel</a:t>
            </a:r>
            <a:r>
              <a:rPr lang="pt-BR" dirty="0" smtClean="0"/>
              <a:t> do Linux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 que é um sistema de controle de versão?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sistema que registra as mudanças feitas em um arquivo ou </a:t>
            </a:r>
            <a:r>
              <a:rPr lang="pt-BR" dirty="0" smtClean="0"/>
              <a:t>mais </a:t>
            </a:r>
            <a:r>
              <a:rPr lang="pt-BR" dirty="0"/>
              <a:t>arquivos ao longo do tempo de forma que você possa recuperar versões específicas</a:t>
            </a:r>
            <a:r>
              <a:rPr lang="pt-BR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Git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395536" y="3200400"/>
            <a:ext cx="8424936" cy="346896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Maior controle de alterações;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Melhor controle de versões do código;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Facilidade em desfazer alterações;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Mais facilidade pra trabalhar em equipe.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 um Sistema de controle de versão?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9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9512" y="3200400"/>
            <a:ext cx="8712968" cy="3468960"/>
          </a:xfrm>
        </p:spPr>
        <p:txBody>
          <a:bodyPr/>
          <a:lstStyle/>
          <a:p>
            <a:pPr algn="l"/>
            <a:r>
              <a:rPr lang="pt-BR" dirty="0" smtClean="0"/>
              <a:t>Instalação -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git-scm.com/downloads</a:t>
            </a:r>
            <a:endParaRPr lang="pt-BR" dirty="0" smtClean="0"/>
          </a:p>
          <a:p>
            <a:pPr algn="l"/>
            <a:r>
              <a:rPr lang="pt-BR" dirty="0" smtClean="0"/>
              <a:t>Protocolo N-N-F, Next..Next..</a:t>
            </a:r>
            <a:r>
              <a:rPr lang="pt-BR" dirty="0" err="1" smtClean="0"/>
              <a:t>Finsh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Iniciando o </a:t>
            </a:r>
            <a:r>
              <a:rPr lang="pt-BR" dirty="0" err="1"/>
              <a:t>G</a:t>
            </a:r>
            <a:r>
              <a:rPr lang="pt-BR" dirty="0" err="1" smtClean="0"/>
              <a:t>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568952" cy="339695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Nome de usuário e e-mail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git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config</a:t>
            </a:r>
            <a:r>
              <a:rPr lang="pt-BR" dirty="0">
                <a:solidFill>
                  <a:schemeClr val="tx1"/>
                </a:solidFill>
              </a:rPr>
              <a:t> --global user.name </a:t>
            </a:r>
            <a:r>
              <a:rPr lang="pt-BR" dirty="0" smtClean="0">
                <a:solidFill>
                  <a:schemeClr val="tx1"/>
                </a:solidFill>
              </a:rPr>
              <a:t>“seu nome"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git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config</a:t>
            </a:r>
            <a:r>
              <a:rPr lang="pt-BR" dirty="0">
                <a:solidFill>
                  <a:schemeClr val="tx1"/>
                </a:solidFill>
              </a:rPr>
              <a:t> --global </a:t>
            </a:r>
            <a:r>
              <a:rPr lang="pt-BR" dirty="0" err="1">
                <a:solidFill>
                  <a:schemeClr val="tx1"/>
                </a:solidFill>
              </a:rPr>
              <a:t>user.email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hlinkClick r:id="rId2"/>
              </a:rPr>
              <a:t>seuemail@example.com</a:t>
            </a:r>
            <a:endParaRPr lang="pt-BR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Verificar </a:t>
            </a:r>
            <a:r>
              <a:rPr lang="pt-BR" dirty="0">
                <a:solidFill>
                  <a:schemeClr val="tx1"/>
                </a:solidFill>
              </a:rPr>
              <a:t>as </a:t>
            </a:r>
            <a:r>
              <a:rPr lang="pt-BR" dirty="0" smtClean="0">
                <a:solidFill>
                  <a:schemeClr val="tx1"/>
                </a:solidFill>
              </a:rPr>
              <a:t>configurações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Ajuda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dirty="0" err="1" smtClean="0"/>
              <a:t>Git</a:t>
            </a:r>
            <a:r>
              <a:rPr lang="pt-BR" dirty="0" smtClean="0"/>
              <a:t> help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Configuração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4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3200400"/>
            <a:ext cx="8640960" cy="35409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/>
              <a:t>Criar novo repositório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dirty="0" smtClean="0"/>
              <a:t>Deve ser usando na pasta onde vai ser criado o repositório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um repositório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Operações locais</a:t>
            </a:r>
            <a:endParaRPr lang="pt-BR" dirty="0"/>
          </a:p>
        </p:txBody>
      </p:sp>
      <p:pic>
        <p:nvPicPr>
          <p:cNvPr id="2050" name="Picture 2" descr="C:\Users\Flavio\Downloads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74" y="2996952"/>
            <a:ext cx="4464852" cy="36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3200400"/>
            <a:ext cx="8640960" cy="354096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Inicialmente os novos arquivos ficam no diretório de trabalho (</a:t>
            </a:r>
            <a:r>
              <a:rPr lang="pt-BR" dirty="0" err="1" smtClean="0">
                <a:solidFill>
                  <a:schemeClr val="tx1"/>
                </a:solidFill>
              </a:rPr>
              <a:t>working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directory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Para que as mudanças sejam rastreadas eles devem ser adicionados a </a:t>
            </a:r>
            <a:r>
              <a:rPr lang="pt-BR" dirty="0">
                <a:solidFill>
                  <a:schemeClr val="tx1"/>
                </a:solidFill>
              </a:rPr>
              <a:t>á</a:t>
            </a:r>
            <a:r>
              <a:rPr lang="pt-BR" dirty="0" smtClean="0">
                <a:solidFill>
                  <a:schemeClr val="tx1"/>
                </a:solidFill>
              </a:rPr>
              <a:t>rea de </a:t>
            </a:r>
            <a:r>
              <a:rPr lang="pt-BR" dirty="0" err="1" smtClean="0">
                <a:solidFill>
                  <a:schemeClr val="tx1"/>
                </a:solidFill>
              </a:rPr>
              <a:t>Stage</a:t>
            </a:r>
            <a:r>
              <a:rPr lang="pt-BR" dirty="0" smtClean="0">
                <a:solidFill>
                  <a:schemeClr val="tx1"/>
                </a:solidFill>
              </a:rPr>
              <a:t> (</a:t>
            </a:r>
            <a:r>
              <a:rPr lang="pt-BR" dirty="0" err="1" smtClean="0">
                <a:solidFill>
                  <a:schemeClr val="tx1"/>
                </a:solidFill>
              </a:rPr>
              <a:t>Staging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area</a:t>
            </a:r>
            <a:r>
              <a:rPr lang="pt-BR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Por fim os arquivos devem ser gravados no repositório (</a:t>
            </a:r>
            <a:r>
              <a:rPr lang="pt-BR" dirty="0" err="1" smtClean="0">
                <a:solidFill>
                  <a:schemeClr val="tx1"/>
                </a:solidFill>
              </a:rPr>
              <a:t>Git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directory</a:t>
            </a:r>
            <a:r>
              <a:rPr lang="pt-BR" dirty="0" smtClean="0">
                <a:solidFill>
                  <a:schemeClr val="tx1"/>
                </a:solidFill>
              </a:rPr>
              <a:t>).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Operações locais</a:t>
            </a:r>
          </a:p>
        </p:txBody>
      </p:sp>
    </p:spTree>
    <p:extLst>
      <p:ext uri="{BB962C8B-B14F-4D97-AF65-F5344CB8AC3E}">
        <p14:creationId xmlns:p14="http://schemas.microsoft.com/office/powerpoint/2010/main" val="19406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14D19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494</Words>
  <Application>Microsoft Office PowerPoint</Application>
  <PresentationFormat>Apresentação na tela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Capital Próprio</vt:lpstr>
      <vt:lpstr>Controle de versão com GIT</vt:lpstr>
      <vt:lpstr>EU</vt:lpstr>
      <vt:lpstr>O que é Git?</vt:lpstr>
      <vt:lpstr>Por que usar um Sistema de controle de versão?</vt:lpstr>
      <vt:lpstr>Iniciando o Git</vt:lpstr>
      <vt:lpstr>Configuração inicial</vt:lpstr>
      <vt:lpstr>Criando um repositório</vt:lpstr>
      <vt:lpstr>Operações locais</vt:lpstr>
      <vt:lpstr>Operações locais</vt:lpstr>
      <vt:lpstr>Adicionando arquivos a stage área</vt:lpstr>
      <vt:lpstr>Comitando arquivos</vt:lpstr>
      <vt:lpstr>Comitando arquivos</vt:lpstr>
      <vt:lpstr>Histórico do repositório</vt:lpstr>
      <vt:lpstr>Branch - Ramificação</vt:lpstr>
      <vt:lpstr>Criando branch</vt:lpstr>
      <vt:lpstr>Merge - Juntando branch’s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</dc:creator>
  <cp:lastModifiedBy>Flavio</cp:lastModifiedBy>
  <cp:revision>22</cp:revision>
  <dcterms:created xsi:type="dcterms:W3CDTF">2016-05-20T11:53:06Z</dcterms:created>
  <dcterms:modified xsi:type="dcterms:W3CDTF">2016-05-20T16:03:49Z</dcterms:modified>
</cp:coreProperties>
</file>