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1:56:3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1:56:4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01:56:44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4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5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73" r:id="rId6"/>
    <p:sldLayoutId id="2147483769" r:id="rId7"/>
    <p:sldLayoutId id="2147483770" r:id="rId8"/>
    <p:sldLayoutId id="2147483771" r:id="rId9"/>
    <p:sldLayoutId id="2147483772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phere of mesh and nodes">
            <a:extLst>
              <a:ext uri="{FF2B5EF4-FFF2-40B4-BE49-F238E27FC236}">
                <a16:creationId xmlns:a16="http://schemas.microsoft.com/office/drawing/2014/main" id="{6D89E86C-00F9-7A23-2A72-D27E92473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-3254" y="-12683"/>
            <a:ext cx="1219198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8B0A1-E55D-9E43-1677-37B3A49C6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467009"/>
            <a:ext cx="3425116" cy="290169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Internet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C2D2-4B6D-A005-F6F2-C704DB8C1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 dirty="0"/>
              <a:t>By Rafael</a:t>
            </a:r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63A104-0ABE-0361-8A8A-3AC0A919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8E4750-4982-5B85-1DFE-FC85BF7F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493923-B1CA-A4C6-BCB8-7AF1AC801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F95A9E0-4D61-988F-09DC-6D09C299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1E7FCA1-C027-9032-99BF-8917A7A72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BFC1D49-E49E-3096-E252-44CDC0F8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51642E7-4657-8651-0FF8-53BC0B56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281AC84-BDC7-BF7B-5BCB-A716A0055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9859B621-0EAC-5E9F-8C19-3BCD5226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BC71EDB-AD14-F5B2-A77E-55F606CA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0AC71E5-6292-1929-0131-636D9436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90BDCABE-A733-0349-9C73-F55A7F02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420F783-711F-154D-0E0A-7B011616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Internet Addressing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EC1499E7-FC1C-CA7E-6E29-55DA1A0C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13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[7:29 PM]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n IP address? - IPXO">
            <a:extLst>
              <a:ext uri="{FF2B5EF4-FFF2-40B4-BE49-F238E27FC236}">
                <a16:creationId xmlns:a16="http://schemas.microsoft.com/office/drawing/2014/main" id="{45CD70BE-AB6D-9CDE-9F86-ED536F9E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09" y="899304"/>
            <a:ext cx="8223382" cy="53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9D4-A67C-BBDD-A913-854D9BA7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IPv4? It routes most of today's internet traffic – BlueCat Networks">
            <a:extLst>
              <a:ext uri="{FF2B5EF4-FFF2-40B4-BE49-F238E27FC236}">
                <a16:creationId xmlns:a16="http://schemas.microsoft.com/office/drawing/2014/main" id="{B11CE3C2-564F-7FB6-4122-2E78FC8DD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" y="-88336"/>
            <a:ext cx="12191999" cy="70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E88133-6ED2-E253-2EB9-07747638C1EA}"/>
                  </a:ext>
                </a:extLst>
              </p14:cNvPr>
              <p14:cNvContentPartPr/>
              <p14:nvPr/>
            </p14:nvContentPartPr>
            <p14:xfrm>
              <a:off x="1129214" y="1209875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E88133-6ED2-E253-2EB9-07747638C1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3094" y="12037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2ACE20-7394-7242-4A21-DB4A92EC3B19}"/>
                  </a:ext>
                </a:extLst>
              </p14:cNvPr>
              <p14:cNvContentPartPr/>
              <p14:nvPr/>
            </p14:nvContentPartPr>
            <p14:xfrm>
              <a:off x="6077414" y="32247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2ACE20-7394-7242-4A21-DB4A92EC3B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1294" y="3163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CA7AFF-214F-B399-E6F1-33F89747347C}"/>
                  </a:ext>
                </a:extLst>
              </p14:cNvPr>
              <p14:cNvContentPartPr/>
              <p14:nvPr/>
            </p14:nvContentPartPr>
            <p14:xfrm>
              <a:off x="3388934" y="107559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CA7AFF-214F-B399-E6F1-33F8974734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814" y="106947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EAE652-F197-3DF6-EEFE-F95105AD555C}"/>
              </a:ext>
            </a:extLst>
          </p:cNvPr>
          <p:cNvSpPr txBox="1"/>
          <p:nvPr/>
        </p:nvSpPr>
        <p:spPr>
          <a:xfrm>
            <a:off x="1036320" y="-77143"/>
            <a:ext cx="3326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IPv4 </a:t>
            </a:r>
            <a:br>
              <a:rPr lang="en-US" sz="5400" dirty="0"/>
            </a:br>
            <a:r>
              <a:rPr lang="en-US" sz="5400" dirty="0"/>
              <a:t>vs</a:t>
            </a:r>
            <a:br>
              <a:rPr lang="en-US" sz="5400" dirty="0"/>
            </a:br>
            <a:r>
              <a:rPr lang="en-US" sz="5400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5128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4E60-AADB-3108-05A6-9D287C4D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87" y="-710985"/>
            <a:ext cx="10058400" cy="171428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Domain Name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8AB3-E563-1F47-BC27-254EB354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1655C-3BB4-B006-EBDF-F2A6B01C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1"/>
            <a:ext cx="12192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84E-26CE-D30F-1A89-AFE47A7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A2E7A-358C-250B-2D8B-583F7FC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In summary, Internet addressing is the foundation of the Internet, enabling devices and services to communicate with one another by using IP addresses and human-readable domain names. It is a complex system that underpins the structure and functionality of the global network.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5423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108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gg sans</vt:lpstr>
      <vt:lpstr>inherit</vt:lpstr>
      <vt:lpstr>Söhne</vt:lpstr>
      <vt:lpstr>RetrospectVTI</vt:lpstr>
      <vt:lpstr>Internet Addressing</vt:lpstr>
      <vt:lpstr>PowerPoint Presentation</vt:lpstr>
      <vt:lpstr>PowerPoint Presentation</vt:lpstr>
      <vt:lpstr>Domain Name System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Addressing</dc:title>
  <dc:creator>Ian Burns</dc:creator>
  <cp:lastModifiedBy>Ian Burns</cp:lastModifiedBy>
  <cp:revision>1</cp:revision>
  <dcterms:created xsi:type="dcterms:W3CDTF">2023-11-02T01:29:57Z</dcterms:created>
  <dcterms:modified xsi:type="dcterms:W3CDTF">2023-11-02T01:58:37Z</dcterms:modified>
</cp:coreProperties>
</file>