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60" r:id="rId4"/>
    <p:sldId id="268" r:id="rId5"/>
    <p:sldId id="282" r:id="rId6"/>
    <p:sldId id="283" r:id="rId7"/>
    <p:sldId id="284" r:id="rId8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b18ed2f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b18ed2f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d3dfe550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d3dfe550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b839c91458_0_3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b839c91458_0_3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0a452ef585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0a452ef585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>
          <a:extLst>
            <a:ext uri="{FF2B5EF4-FFF2-40B4-BE49-F238E27FC236}">
              <a16:creationId xmlns:a16="http://schemas.microsoft.com/office/drawing/2014/main" id="{B6ACD9B7-95F9-3842-1A80-15C02703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0a452ef585_0_670:notes">
            <a:extLst>
              <a:ext uri="{FF2B5EF4-FFF2-40B4-BE49-F238E27FC236}">
                <a16:creationId xmlns:a16="http://schemas.microsoft.com/office/drawing/2014/main" id="{76BEBFE1-44CD-EC8F-73D8-28C0FEC3A8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0a452ef585_0_670:notes">
            <a:extLst>
              <a:ext uri="{FF2B5EF4-FFF2-40B4-BE49-F238E27FC236}">
                <a16:creationId xmlns:a16="http://schemas.microsoft.com/office/drawing/2014/main" id="{1B04186D-95CB-EFCA-30BB-DCB7E22FD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2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>
          <a:extLst>
            <a:ext uri="{FF2B5EF4-FFF2-40B4-BE49-F238E27FC236}">
              <a16:creationId xmlns:a16="http://schemas.microsoft.com/office/drawing/2014/main" id="{0FC2B650-7B90-F9BC-7A4E-E1916CBE6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0a452ef585_0_670:notes">
            <a:extLst>
              <a:ext uri="{FF2B5EF4-FFF2-40B4-BE49-F238E27FC236}">
                <a16:creationId xmlns:a16="http://schemas.microsoft.com/office/drawing/2014/main" id="{A492F6F1-44B2-4FD6-8FB7-818166F08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0a452ef585_0_670:notes">
            <a:extLst>
              <a:ext uri="{FF2B5EF4-FFF2-40B4-BE49-F238E27FC236}">
                <a16:creationId xmlns:a16="http://schemas.microsoft.com/office/drawing/2014/main" id="{B4A1E48A-CC9A-32E5-F703-DF8C9914C1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69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91150" y="1562313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1150" y="3225688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ctrTitle"/>
          </p:nvPr>
        </p:nvSpPr>
        <p:spPr>
          <a:xfrm>
            <a:off x="2377500" y="933450"/>
            <a:ext cx="4389000" cy="27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2964975" y="3716625"/>
            <a:ext cx="3330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/>
        </p:nvSpPr>
        <p:spPr>
          <a:xfrm rot="-5400000">
            <a:off x="543630" y="1070070"/>
            <a:ext cx="3371250" cy="3003361"/>
          </a:xfrm>
          <a:custGeom>
            <a:avLst/>
            <a:gdLst/>
            <a:ahLst/>
            <a:cxnLst/>
            <a:rect l="l" t="t" r="r" b="b"/>
            <a:pathLst>
              <a:path w="15000" h="63439" fill="none" extrusionOk="0">
                <a:moveTo>
                  <a:pt x="180" y="41795"/>
                </a:moveTo>
                <a:lnTo>
                  <a:pt x="180" y="61628"/>
                </a:lnTo>
                <a:cubicBezTo>
                  <a:pt x="160" y="61907"/>
                  <a:pt x="140" y="62265"/>
                  <a:pt x="120" y="62722"/>
                </a:cubicBezTo>
                <a:cubicBezTo>
                  <a:pt x="100" y="63021"/>
                  <a:pt x="80" y="63180"/>
                  <a:pt x="180" y="63279"/>
                </a:cubicBezTo>
                <a:cubicBezTo>
                  <a:pt x="339" y="63438"/>
                  <a:pt x="597" y="63379"/>
                  <a:pt x="1015" y="63339"/>
                </a:cubicBezTo>
                <a:cubicBezTo>
                  <a:pt x="1393" y="63299"/>
                  <a:pt x="1791" y="63359"/>
                  <a:pt x="2189" y="63339"/>
                </a:cubicBezTo>
                <a:cubicBezTo>
                  <a:pt x="2766" y="63319"/>
                  <a:pt x="5730" y="63299"/>
                  <a:pt x="13508" y="63339"/>
                </a:cubicBezTo>
                <a:cubicBezTo>
                  <a:pt x="13806" y="63339"/>
                  <a:pt x="14065" y="63339"/>
                  <a:pt x="14284" y="63339"/>
                </a:cubicBezTo>
                <a:cubicBezTo>
                  <a:pt x="14661" y="63339"/>
                  <a:pt x="14781" y="63339"/>
                  <a:pt x="14860" y="63259"/>
                </a:cubicBezTo>
                <a:cubicBezTo>
                  <a:pt x="15000" y="63100"/>
                  <a:pt x="14900" y="62822"/>
                  <a:pt x="14860" y="62523"/>
                </a:cubicBezTo>
                <a:cubicBezTo>
                  <a:pt x="14781" y="62086"/>
                  <a:pt x="14860" y="61628"/>
                  <a:pt x="14860" y="61171"/>
                </a:cubicBezTo>
                <a:lnTo>
                  <a:pt x="14860" y="1870"/>
                </a:lnTo>
                <a:cubicBezTo>
                  <a:pt x="14801" y="1433"/>
                  <a:pt x="14821" y="1095"/>
                  <a:pt x="14860" y="836"/>
                </a:cubicBezTo>
                <a:cubicBezTo>
                  <a:pt x="14900" y="498"/>
                  <a:pt x="14960" y="319"/>
                  <a:pt x="14860" y="179"/>
                </a:cubicBezTo>
                <a:cubicBezTo>
                  <a:pt x="14701" y="0"/>
                  <a:pt x="14343" y="80"/>
                  <a:pt x="14124" y="120"/>
                </a:cubicBezTo>
                <a:cubicBezTo>
                  <a:pt x="13508" y="219"/>
                  <a:pt x="12851" y="100"/>
                  <a:pt x="12215" y="179"/>
                </a:cubicBezTo>
                <a:cubicBezTo>
                  <a:pt x="11538" y="259"/>
                  <a:pt x="9092" y="299"/>
                  <a:pt x="1811" y="179"/>
                </a:cubicBezTo>
                <a:cubicBezTo>
                  <a:pt x="1373" y="199"/>
                  <a:pt x="1015" y="179"/>
                  <a:pt x="776" y="179"/>
                </a:cubicBezTo>
                <a:cubicBezTo>
                  <a:pt x="418" y="160"/>
                  <a:pt x="279" y="140"/>
                  <a:pt x="180" y="239"/>
                </a:cubicBezTo>
                <a:cubicBezTo>
                  <a:pt x="1" y="418"/>
                  <a:pt x="120" y="756"/>
                  <a:pt x="180" y="1174"/>
                </a:cubicBezTo>
                <a:cubicBezTo>
                  <a:pt x="279" y="1870"/>
                  <a:pt x="160" y="2248"/>
                  <a:pt x="160" y="2626"/>
                </a:cubicBezTo>
                <a:cubicBezTo>
                  <a:pt x="120" y="3362"/>
                  <a:pt x="140" y="14264"/>
                  <a:pt x="180" y="41795"/>
                </a:cubicBezTo>
                <a:close/>
              </a:path>
            </a:pathLst>
          </a:custGeom>
          <a:noFill/>
          <a:ln w="19050" cap="flat" cmpd="sng">
            <a:solidFill>
              <a:srgbClr val="040707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ctrTitle"/>
          </p:nvPr>
        </p:nvSpPr>
        <p:spPr>
          <a:xfrm>
            <a:off x="4091148" y="1420054"/>
            <a:ext cx="4389000" cy="16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Storytelling </a:t>
            </a:r>
            <a:endParaRPr sz="7200" dirty="0"/>
          </a:p>
        </p:txBody>
      </p:sp>
      <p:sp>
        <p:nvSpPr>
          <p:cNvPr id="81" name="Google Shape;81;p27"/>
          <p:cNvSpPr txBox="1">
            <a:spLocks noGrp="1"/>
          </p:cNvSpPr>
          <p:nvPr>
            <p:ph type="subTitle" idx="1"/>
          </p:nvPr>
        </p:nvSpPr>
        <p:spPr>
          <a:xfrm>
            <a:off x="4202177" y="3095800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Por: Rafael Aboulafia</a:t>
            </a:r>
            <a:endParaRPr dirty="0"/>
          </a:p>
        </p:txBody>
      </p:sp>
      <p:grpSp>
        <p:nvGrpSpPr>
          <p:cNvPr id="82" name="Google Shape;82;p27"/>
          <p:cNvGrpSpPr/>
          <p:nvPr/>
        </p:nvGrpSpPr>
        <p:grpSpPr>
          <a:xfrm>
            <a:off x="1039654" y="2194460"/>
            <a:ext cx="665259" cy="573421"/>
            <a:chOff x="2248825" y="1392050"/>
            <a:chExt cx="380300" cy="327800"/>
          </a:xfrm>
        </p:grpSpPr>
        <p:sp>
          <p:nvSpPr>
            <p:cNvPr id="83" name="Google Shape;83;p27"/>
            <p:cNvSpPr/>
            <p:nvPr/>
          </p:nvSpPr>
          <p:spPr>
            <a:xfrm>
              <a:off x="2248825" y="1392050"/>
              <a:ext cx="380300" cy="327800"/>
            </a:xfrm>
            <a:custGeom>
              <a:avLst/>
              <a:gdLst/>
              <a:ahLst/>
              <a:cxnLst/>
              <a:rect l="l" t="t" r="r" b="b"/>
              <a:pathLst>
                <a:path w="15212" h="13112" extrusionOk="0">
                  <a:moveTo>
                    <a:pt x="13375" y="6004"/>
                  </a:moveTo>
                  <a:cubicBezTo>
                    <a:pt x="13491" y="6004"/>
                    <a:pt x="13605" y="6014"/>
                    <a:pt x="13705" y="6047"/>
                  </a:cubicBezTo>
                  <a:cubicBezTo>
                    <a:pt x="14270" y="6257"/>
                    <a:pt x="14396" y="6822"/>
                    <a:pt x="14480" y="7449"/>
                  </a:cubicBezTo>
                  <a:cubicBezTo>
                    <a:pt x="14647" y="8809"/>
                    <a:pt x="14521" y="10211"/>
                    <a:pt x="14459" y="11571"/>
                  </a:cubicBezTo>
                  <a:cubicBezTo>
                    <a:pt x="13585" y="11606"/>
                    <a:pt x="12711" y="11831"/>
                    <a:pt x="11850" y="11831"/>
                  </a:cubicBezTo>
                  <a:cubicBezTo>
                    <a:pt x="11680" y="11831"/>
                    <a:pt x="11510" y="11822"/>
                    <a:pt x="11341" y="11801"/>
                  </a:cubicBezTo>
                  <a:cubicBezTo>
                    <a:pt x="11320" y="11697"/>
                    <a:pt x="11236" y="11592"/>
                    <a:pt x="11132" y="11571"/>
                  </a:cubicBezTo>
                  <a:cubicBezTo>
                    <a:pt x="11216" y="10839"/>
                    <a:pt x="11341" y="10211"/>
                    <a:pt x="11320" y="9395"/>
                  </a:cubicBezTo>
                  <a:cubicBezTo>
                    <a:pt x="11257" y="8537"/>
                    <a:pt x="11236" y="7679"/>
                    <a:pt x="11153" y="6801"/>
                  </a:cubicBezTo>
                  <a:cubicBezTo>
                    <a:pt x="11174" y="6717"/>
                    <a:pt x="11153" y="6654"/>
                    <a:pt x="11132" y="6591"/>
                  </a:cubicBezTo>
                  <a:cubicBezTo>
                    <a:pt x="11111" y="6403"/>
                    <a:pt x="11111" y="6194"/>
                    <a:pt x="11090" y="6026"/>
                  </a:cubicBezTo>
                  <a:lnTo>
                    <a:pt x="12868" y="6026"/>
                  </a:lnTo>
                  <a:cubicBezTo>
                    <a:pt x="13019" y="6026"/>
                    <a:pt x="13200" y="6004"/>
                    <a:pt x="13375" y="6004"/>
                  </a:cubicBezTo>
                  <a:close/>
                  <a:moveTo>
                    <a:pt x="4892" y="696"/>
                  </a:moveTo>
                  <a:cubicBezTo>
                    <a:pt x="4947" y="696"/>
                    <a:pt x="5005" y="708"/>
                    <a:pt x="5064" y="733"/>
                  </a:cubicBezTo>
                  <a:cubicBezTo>
                    <a:pt x="5503" y="942"/>
                    <a:pt x="5378" y="1905"/>
                    <a:pt x="5378" y="2302"/>
                  </a:cubicBezTo>
                  <a:cubicBezTo>
                    <a:pt x="5315" y="3558"/>
                    <a:pt x="5734" y="4834"/>
                    <a:pt x="6633" y="5734"/>
                  </a:cubicBezTo>
                  <a:cubicBezTo>
                    <a:pt x="6633" y="5775"/>
                    <a:pt x="6675" y="5859"/>
                    <a:pt x="6738" y="5922"/>
                  </a:cubicBezTo>
                  <a:cubicBezTo>
                    <a:pt x="7805" y="6863"/>
                    <a:pt x="9081" y="7031"/>
                    <a:pt x="10441" y="7073"/>
                  </a:cubicBezTo>
                  <a:cubicBezTo>
                    <a:pt x="10504" y="7847"/>
                    <a:pt x="10525" y="8642"/>
                    <a:pt x="10588" y="9416"/>
                  </a:cubicBezTo>
                  <a:cubicBezTo>
                    <a:pt x="10608" y="9702"/>
                    <a:pt x="10589" y="9948"/>
                    <a:pt x="10549" y="10212"/>
                  </a:cubicBezTo>
                  <a:lnTo>
                    <a:pt x="10549" y="10212"/>
                  </a:lnTo>
                  <a:cubicBezTo>
                    <a:pt x="8510" y="10347"/>
                    <a:pt x="7339" y="12116"/>
                    <a:pt x="5399" y="12492"/>
                  </a:cubicBezTo>
                  <a:cubicBezTo>
                    <a:pt x="5196" y="12531"/>
                    <a:pt x="4989" y="12547"/>
                    <a:pt x="4781" y="12547"/>
                  </a:cubicBezTo>
                  <a:cubicBezTo>
                    <a:pt x="4433" y="12547"/>
                    <a:pt x="4079" y="12502"/>
                    <a:pt x="3725" y="12450"/>
                  </a:cubicBezTo>
                  <a:cubicBezTo>
                    <a:pt x="3285" y="12408"/>
                    <a:pt x="1381" y="12178"/>
                    <a:pt x="2218" y="11446"/>
                  </a:cubicBezTo>
                  <a:lnTo>
                    <a:pt x="2239" y="11404"/>
                  </a:lnTo>
                  <a:cubicBezTo>
                    <a:pt x="2536" y="11285"/>
                    <a:pt x="2384" y="10813"/>
                    <a:pt x="2032" y="10813"/>
                  </a:cubicBezTo>
                  <a:cubicBezTo>
                    <a:pt x="2011" y="10813"/>
                    <a:pt x="1990" y="10814"/>
                    <a:pt x="1967" y="10818"/>
                  </a:cubicBezTo>
                  <a:cubicBezTo>
                    <a:pt x="1938" y="10823"/>
                    <a:pt x="1909" y="10825"/>
                    <a:pt x="1880" y="10825"/>
                  </a:cubicBezTo>
                  <a:cubicBezTo>
                    <a:pt x="1271" y="10825"/>
                    <a:pt x="799" y="9816"/>
                    <a:pt x="1319" y="9416"/>
                  </a:cubicBezTo>
                  <a:lnTo>
                    <a:pt x="1486" y="9416"/>
                  </a:lnTo>
                  <a:cubicBezTo>
                    <a:pt x="1898" y="9396"/>
                    <a:pt x="1904" y="8767"/>
                    <a:pt x="1506" y="8767"/>
                  </a:cubicBezTo>
                  <a:cubicBezTo>
                    <a:pt x="1499" y="8767"/>
                    <a:pt x="1493" y="8767"/>
                    <a:pt x="1486" y="8767"/>
                  </a:cubicBezTo>
                  <a:cubicBezTo>
                    <a:pt x="1471" y="8768"/>
                    <a:pt x="1455" y="8769"/>
                    <a:pt x="1440" y="8769"/>
                  </a:cubicBezTo>
                  <a:cubicBezTo>
                    <a:pt x="1065" y="8769"/>
                    <a:pt x="772" y="8522"/>
                    <a:pt x="712" y="8140"/>
                  </a:cubicBezTo>
                  <a:cubicBezTo>
                    <a:pt x="676" y="7764"/>
                    <a:pt x="915" y="7603"/>
                    <a:pt x="1220" y="7603"/>
                  </a:cubicBezTo>
                  <a:cubicBezTo>
                    <a:pt x="1273" y="7603"/>
                    <a:pt x="1327" y="7608"/>
                    <a:pt x="1381" y="7617"/>
                  </a:cubicBezTo>
                  <a:cubicBezTo>
                    <a:pt x="1397" y="7619"/>
                    <a:pt x="1411" y="7620"/>
                    <a:pt x="1425" y="7620"/>
                  </a:cubicBezTo>
                  <a:cubicBezTo>
                    <a:pt x="1549" y="7620"/>
                    <a:pt x="1635" y="7541"/>
                    <a:pt x="1653" y="7428"/>
                  </a:cubicBezTo>
                  <a:cubicBezTo>
                    <a:pt x="1800" y="7324"/>
                    <a:pt x="1842" y="7115"/>
                    <a:pt x="1695" y="6968"/>
                  </a:cubicBezTo>
                  <a:cubicBezTo>
                    <a:pt x="1486" y="6717"/>
                    <a:pt x="1214" y="6508"/>
                    <a:pt x="1089" y="6257"/>
                  </a:cubicBezTo>
                  <a:cubicBezTo>
                    <a:pt x="858" y="5838"/>
                    <a:pt x="1381" y="5524"/>
                    <a:pt x="1737" y="5420"/>
                  </a:cubicBezTo>
                  <a:cubicBezTo>
                    <a:pt x="1988" y="5347"/>
                    <a:pt x="2243" y="5333"/>
                    <a:pt x="2498" y="5333"/>
                  </a:cubicBezTo>
                  <a:cubicBezTo>
                    <a:pt x="2663" y="5333"/>
                    <a:pt x="2828" y="5339"/>
                    <a:pt x="2991" y="5339"/>
                  </a:cubicBezTo>
                  <a:cubicBezTo>
                    <a:pt x="3375" y="5339"/>
                    <a:pt x="3750" y="5306"/>
                    <a:pt x="4102" y="5085"/>
                  </a:cubicBezTo>
                  <a:lnTo>
                    <a:pt x="4122" y="5064"/>
                  </a:lnTo>
                  <a:cubicBezTo>
                    <a:pt x="4227" y="5001"/>
                    <a:pt x="4311" y="4876"/>
                    <a:pt x="4227" y="4708"/>
                  </a:cubicBezTo>
                  <a:cubicBezTo>
                    <a:pt x="3850" y="3788"/>
                    <a:pt x="3641" y="2700"/>
                    <a:pt x="3997" y="1758"/>
                  </a:cubicBezTo>
                  <a:cubicBezTo>
                    <a:pt x="4109" y="1460"/>
                    <a:pt x="4437" y="696"/>
                    <a:pt x="4892" y="696"/>
                  </a:cubicBezTo>
                  <a:close/>
                  <a:moveTo>
                    <a:pt x="4918" y="0"/>
                  </a:moveTo>
                  <a:cubicBezTo>
                    <a:pt x="4143" y="0"/>
                    <a:pt x="3662" y="879"/>
                    <a:pt x="3411" y="1465"/>
                  </a:cubicBezTo>
                  <a:cubicBezTo>
                    <a:pt x="3055" y="2469"/>
                    <a:pt x="3181" y="3620"/>
                    <a:pt x="3516" y="4604"/>
                  </a:cubicBezTo>
                  <a:cubicBezTo>
                    <a:pt x="3323" y="4671"/>
                    <a:pt x="3114" y="4687"/>
                    <a:pt x="2899" y="4687"/>
                  </a:cubicBezTo>
                  <a:cubicBezTo>
                    <a:pt x="2683" y="4687"/>
                    <a:pt x="2462" y="4671"/>
                    <a:pt x="2245" y="4671"/>
                  </a:cubicBezTo>
                  <a:cubicBezTo>
                    <a:pt x="2137" y="4671"/>
                    <a:pt x="2030" y="4675"/>
                    <a:pt x="1925" y="4687"/>
                  </a:cubicBezTo>
                  <a:cubicBezTo>
                    <a:pt x="1402" y="4729"/>
                    <a:pt x="858" y="5001"/>
                    <a:pt x="544" y="5420"/>
                  </a:cubicBezTo>
                  <a:cubicBezTo>
                    <a:pt x="105" y="5985"/>
                    <a:pt x="440" y="6508"/>
                    <a:pt x="837" y="6968"/>
                  </a:cubicBezTo>
                  <a:cubicBezTo>
                    <a:pt x="335" y="7094"/>
                    <a:pt x="0" y="7533"/>
                    <a:pt x="42" y="8119"/>
                  </a:cubicBezTo>
                  <a:cubicBezTo>
                    <a:pt x="63" y="8558"/>
                    <a:pt x="314" y="8935"/>
                    <a:pt x="649" y="9165"/>
                  </a:cubicBezTo>
                  <a:cubicBezTo>
                    <a:pt x="419" y="9521"/>
                    <a:pt x="419" y="10023"/>
                    <a:pt x="544" y="10441"/>
                  </a:cubicBezTo>
                  <a:cubicBezTo>
                    <a:pt x="691" y="10881"/>
                    <a:pt x="984" y="11174"/>
                    <a:pt x="1361" y="11299"/>
                  </a:cubicBezTo>
                  <a:cubicBezTo>
                    <a:pt x="628" y="12408"/>
                    <a:pt x="2616" y="12931"/>
                    <a:pt x="3578" y="13036"/>
                  </a:cubicBezTo>
                  <a:cubicBezTo>
                    <a:pt x="3957" y="13079"/>
                    <a:pt x="4325" y="13111"/>
                    <a:pt x="4686" y="13111"/>
                  </a:cubicBezTo>
                  <a:cubicBezTo>
                    <a:pt x="5204" y="13111"/>
                    <a:pt x="5710" y="13045"/>
                    <a:pt x="6215" y="12848"/>
                  </a:cubicBezTo>
                  <a:cubicBezTo>
                    <a:pt x="7742" y="12241"/>
                    <a:pt x="8809" y="10923"/>
                    <a:pt x="10504" y="10818"/>
                  </a:cubicBezTo>
                  <a:lnTo>
                    <a:pt x="10504" y="10818"/>
                  </a:lnTo>
                  <a:cubicBezTo>
                    <a:pt x="10462" y="11195"/>
                    <a:pt x="10400" y="11592"/>
                    <a:pt x="10379" y="12011"/>
                  </a:cubicBezTo>
                  <a:cubicBezTo>
                    <a:pt x="10359" y="12222"/>
                    <a:pt x="10551" y="12327"/>
                    <a:pt x="10728" y="12327"/>
                  </a:cubicBezTo>
                  <a:cubicBezTo>
                    <a:pt x="10744" y="12327"/>
                    <a:pt x="10760" y="12326"/>
                    <a:pt x="10776" y="12325"/>
                  </a:cubicBezTo>
                  <a:cubicBezTo>
                    <a:pt x="11113" y="12410"/>
                    <a:pt x="11448" y="12442"/>
                    <a:pt x="11782" y="12442"/>
                  </a:cubicBezTo>
                  <a:cubicBezTo>
                    <a:pt x="12758" y="12442"/>
                    <a:pt x="13728" y="12167"/>
                    <a:pt x="14710" y="12136"/>
                  </a:cubicBezTo>
                  <a:cubicBezTo>
                    <a:pt x="14898" y="12136"/>
                    <a:pt x="15024" y="11990"/>
                    <a:pt x="15024" y="11822"/>
                  </a:cubicBezTo>
                  <a:cubicBezTo>
                    <a:pt x="15128" y="10672"/>
                    <a:pt x="15212" y="9500"/>
                    <a:pt x="15170" y="8307"/>
                  </a:cubicBezTo>
                  <a:cubicBezTo>
                    <a:pt x="15128" y="7596"/>
                    <a:pt x="15170" y="6508"/>
                    <a:pt x="14752" y="5901"/>
                  </a:cubicBezTo>
                  <a:cubicBezTo>
                    <a:pt x="14362" y="5344"/>
                    <a:pt x="13517" y="5214"/>
                    <a:pt x="12653" y="5214"/>
                  </a:cubicBezTo>
                  <a:cubicBezTo>
                    <a:pt x="11893" y="5214"/>
                    <a:pt x="11119" y="5315"/>
                    <a:pt x="10630" y="5315"/>
                  </a:cubicBezTo>
                  <a:cubicBezTo>
                    <a:pt x="10316" y="5315"/>
                    <a:pt x="10253" y="5692"/>
                    <a:pt x="10400" y="5859"/>
                  </a:cubicBezTo>
                  <a:lnTo>
                    <a:pt x="10400" y="5922"/>
                  </a:lnTo>
                  <a:cubicBezTo>
                    <a:pt x="10420" y="6068"/>
                    <a:pt x="10420" y="6215"/>
                    <a:pt x="10420" y="6361"/>
                  </a:cubicBezTo>
                  <a:cubicBezTo>
                    <a:pt x="9353" y="6340"/>
                    <a:pt x="8328" y="6236"/>
                    <a:pt x="7449" y="5608"/>
                  </a:cubicBezTo>
                  <a:cubicBezTo>
                    <a:pt x="7428" y="5545"/>
                    <a:pt x="7387" y="5503"/>
                    <a:pt x="7345" y="5462"/>
                  </a:cubicBezTo>
                  <a:cubicBezTo>
                    <a:pt x="6717" y="5001"/>
                    <a:pt x="6194" y="4039"/>
                    <a:pt x="6068" y="3265"/>
                  </a:cubicBezTo>
                  <a:cubicBezTo>
                    <a:pt x="5964" y="2700"/>
                    <a:pt x="6089" y="2114"/>
                    <a:pt x="6068" y="1549"/>
                  </a:cubicBezTo>
                  <a:cubicBezTo>
                    <a:pt x="6026" y="837"/>
                    <a:pt x="5754" y="21"/>
                    <a:pt x="4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2553275" y="1631175"/>
              <a:ext cx="41850" cy="41275"/>
            </a:xfrm>
            <a:custGeom>
              <a:avLst/>
              <a:gdLst/>
              <a:ahLst/>
              <a:cxnLst/>
              <a:rect l="l" t="t" r="r" b="b"/>
              <a:pathLst>
                <a:path w="1674" h="1651" extrusionOk="0">
                  <a:moveTo>
                    <a:pt x="963" y="667"/>
                  </a:moveTo>
                  <a:cubicBezTo>
                    <a:pt x="963" y="688"/>
                    <a:pt x="983" y="688"/>
                    <a:pt x="983" y="730"/>
                  </a:cubicBezTo>
                  <a:cubicBezTo>
                    <a:pt x="983" y="751"/>
                    <a:pt x="1025" y="793"/>
                    <a:pt x="1025" y="835"/>
                  </a:cubicBezTo>
                  <a:lnTo>
                    <a:pt x="1025" y="876"/>
                  </a:lnTo>
                  <a:lnTo>
                    <a:pt x="1025" y="1002"/>
                  </a:lnTo>
                  <a:cubicBezTo>
                    <a:pt x="1025" y="995"/>
                    <a:pt x="1023" y="993"/>
                    <a:pt x="1020" y="993"/>
                  </a:cubicBezTo>
                  <a:cubicBezTo>
                    <a:pt x="1014" y="993"/>
                    <a:pt x="1004" y="1002"/>
                    <a:pt x="1004" y="1002"/>
                  </a:cubicBezTo>
                  <a:lnTo>
                    <a:pt x="921" y="1002"/>
                  </a:lnTo>
                  <a:cubicBezTo>
                    <a:pt x="900" y="1002"/>
                    <a:pt x="858" y="1002"/>
                    <a:pt x="837" y="981"/>
                  </a:cubicBezTo>
                  <a:lnTo>
                    <a:pt x="816" y="981"/>
                  </a:lnTo>
                  <a:lnTo>
                    <a:pt x="774" y="960"/>
                  </a:lnTo>
                  <a:cubicBezTo>
                    <a:pt x="774" y="960"/>
                    <a:pt x="774" y="939"/>
                    <a:pt x="753" y="939"/>
                  </a:cubicBezTo>
                  <a:lnTo>
                    <a:pt x="753" y="897"/>
                  </a:lnTo>
                  <a:lnTo>
                    <a:pt x="753" y="876"/>
                  </a:lnTo>
                  <a:lnTo>
                    <a:pt x="753" y="855"/>
                  </a:lnTo>
                  <a:lnTo>
                    <a:pt x="774" y="793"/>
                  </a:lnTo>
                  <a:cubicBezTo>
                    <a:pt x="837" y="751"/>
                    <a:pt x="858" y="730"/>
                    <a:pt x="942" y="688"/>
                  </a:cubicBezTo>
                  <a:lnTo>
                    <a:pt x="963" y="667"/>
                  </a:lnTo>
                  <a:close/>
                  <a:moveTo>
                    <a:pt x="949" y="1"/>
                  </a:moveTo>
                  <a:cubicBezTo>
                    <a:pt x="795" y="1"/>
                    <a:pt x="644" y="52"/>
                    <a:pt x="502" y="123"/>
                  </a:cubicBezTo>
                  <a:cubicBezTo>
                    <a:pt x="398" y="165"/>
                    <a:pt x="377" y="228"/>
                    <a:pt x="335" y="311"/>
                  </a:cubicBezTo>
                  <a:cubicBezTo>
                    <a:pt x="126" y="521"/>
                    <a:pt x="0" y="835"/>
                    <a:pt x="126" y="1127"/>
                  </a:cubicBezTo>
                  <a:cubicBezTo>
                    <a:pt x="265" y="1476"/>
                    <a:pt x="593" y="1651"/>
                    <a:pt x="941" y="1651"/>
                  </a:cubicBezTo>
                  <a:cubicBezTo>
                    <a:pt x="1011" y="1651"/>
                    <a:pt x="1081" y="1644"/>
                    <a:pt x="1151" y="1630"/>
                  </a:cubicBezTo>
                  <a:cubicBezTo>
                    <a:pt x="1255" y="1609"/>
                    <a:pt x="1381" y="1546"/>
                    <a:pt x="1465" y="1504"/>
                  </a:cubicBezTo>
                  <a:cubicBezTo>
                    <a:pt x="1632" y="1399"/>
                    <a:pt x="1632" y="1274"/>
                    <a:pt x="1653" y="1107"/>
                  </a:cubicBezTo>
                  <a:cubicBezTo>
                    <a:pt x="1674" y="897"/>
                    <a:pt x="1653" y="688"/>
                    <a:pt x="1569" y="500"/>
                  </a:cubicBezTo>
                  <a:cubicBezTo>
                    <a:pt x="1527" y="270"/>
                    <a:pt x="1381" y="123"/>
                    <a:pt x="1172" y="39"/>
                  </a:cubicBezTo>
                  <a:cubicBezTo>
                    <a:pt x="1097" y="12"/>
                    <a:pt x="1023" y="1"/>
                    <a:pt x="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27"/>
          <p:cNvGrpSpPr/>
          <p:nvPr/>
        </p:nvGrpSpPr>
        <p:grpSpPr>
          <a:xfrm>
            <a:off x="1755573" y="1433325"/>
            <a:ext cx="1022529" cy="1026061"/>
            <a:chOff x="7672398" y="3615325"/>
            <a:chExt cx="1022529" cy="1026061"/>
          </a:xfrm>
        </p:grpSpPr>
        <p:sp>
          <p:nvSpPr>
            <p:cNvPr id="86" name="Google Shape;86;p27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542441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7672398" y="3618986"/>
              <a:ext cx="1022400" cy="1022400"/>
            </a:xfrm>
            <a:prstGeom prst="pie">
              <a:avLst>
                <a:gd name="adj1" fmla="val 16304128"/>
                <a:gd name="adj2" fmla="val 3522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7700729" y="3615325"/>
              <a:ext cx="994198" cy="1022518"/>
            </a:xfrm>
            <a:custGeom>
              <a:avLst/>
              <a:gdLst/>
              <a:ahLst/>
              <a:cxnLst/>
              <a:rect l="l" t="t" r="r" b="b"/>
              <a:pathLst>
                <a:path w="32308" h="32251" extrusionOk="0">
                  <a:moveTo>
                    <a:pt x="16978" y="15"/>
                  </a:moveTo>
                  <a:cubicBezTo>
                    <a:pt x="20572" y="74"/>
                    <a:pt x="24019" y="1577"/>
                    <a:pt x="26523" y="3727"/>
                  </a:cubicBezTo>
                  <a:cubicBezTo>
                    <a:pt x="29027" y="5878"/>
                    <a:pt x="31325" y="9530"/>
                    <a:pt x="32002" y="12918"/>
                  </a:cubicBezTo>
                  <a:cubicBezTo>
                    <a:pt x="32680" y="16306"/>
                    <a:pt x="32149" y="21048"/>
                    <a:pt x="30588" y="24053"/>
                  </a:cubicBezTo>
                  <a:cubicBezTo>
                    <a:pt x="29027" y="27058"/>
                    <a:pt x="25963" y="29680"/>
                    <a:pt x="22634" y="30947"/>
                  </a:cubicBezTo>
                  <a:cubicBezTo>
                    <a:pt x="19305" y="32214"/>
                    <a:pt x="14062" y="32715"/>
                    <a:pt x="10615" y="31654"/>
                  </a:cubicBezTo>
                  <a:cubicBezTo>
                    <a:pt x="7168" y="30594"/>
                    <a:pt x="3692" y="27559"/>
                    <a:pt x="1954" y="24584"/>
                  </a:cubicBezTo>
                  <a:cubicBezTo>
                    <a:pt x="216" y="21609"/>
                    <a:pt x="-315" y="17337"/>
                    <a:pt x="186" y="13802"/>
                  </a:cubicBezTo>
                  <a:cubicBezTo>
                    <a:pt x="687" y="10267"/>
                    <a:pt x="2160" y="5671"/>
                    <a:pt x="4959" y="3373"/>
                  </a:cubicBezTo>
                  <a:cubicBezTo>
                    <a:pt x="7758" y="1075"/>
                    <a:pt x="13384" y="-44"/>
                    <a:pt x="16978" y="1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oogle Shape;89;p27"/>
          <p:cNvGrpSpPr/>
          <p:nvPr/>
        </p:nvGrpSpPr>
        <p:grpSpPr>
          <a:xfrm>
            <a:off x="3047886" y="3287299"/>
            <a:ext cx="573183" cy="763441"/>
            <a:chOff x="1797224" y="2053249"/>
            <a:chExt cx="573183" cy="763441"/>
          </a:xfrm>
        </p:grpSpPr>
        <p:sp>
          <p:nvSpPr>
            <p:cNvPr id="90" name="Google Shape;90;p27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7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7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27"/>
          <p:cNvGrpSpPr/>
          <p:nvPr/>
        </p:nvGrpSpPr>
        <p:grpSpPr>
          <a:xfrm rot="-1822216">
            <a:off x="978065" y="3194761"/>
            <a:ext cx="573199" cy="763462"/>
            <a:chOff x="1797224" y="2053249"/>
            <a:chExt cx="573183" cy="763441"/>
          </a:xfrm>
        </p:grpSpPr>
        <p:sp>
          <p:nvSpPr>
            <p:cNvPr id="94" name="Google Shape;94;p27"/>
            <p:cNvSpPr/>
            <p:nvPr/>
          </p:nvSpPr>
          <p:spPr>
            <a:xfrm rot="6426915">
              <a:off x="1847685" y="2362551"/>
              <a:ext cx="403677" cy="403677"/>
            </a:xfrm>
            <a:prstGeom prst="pie">
              <a:avLst>
                <a:gd name="adj1" fmla="val 5344085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2013175" y="2109800"/>
              <a:ext cx="247800" cy="24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7"/>
            <p:cNvSpPr/>
            <p:nvPr/>
          </p:nvSpPr>
          <p:spPr>
            <a:xfrm rot="833516">
              <a:off x="1881903" y="2097566"/>
              <a:ext cx="432461" cy="519513"/>
            </a:xfrm>
            <a:custGeom>
              <a:avLst/>
              <a:gdLst/>
              <a:ahLst/>
              <a:cxnLst/>
              <a:rect l="l" t="t" r="r" b="b"/>
              <a:pathLst>
                <a:path w="7157" h="8598" extrusionOk="0">
                  <a:moveTo>
                    <a:pt x="3485" y="357"/>
                  </a:moveTo>
                  <a:cubicBezTo>
                    <a:pt x="4120" y="357"/>
                    <a:pt x="4771" y="636"/>
                    <a:pt x="5190" y="1083"/>
                  </a:cubicBezTo>
                  <a:cubicBezTo>
                    <a:pt x="6027" y="2003"/>
                    <a:pt x="5880" y="3761"/>
                    <a:pt x="4395" y="3886"/>
                  </a:cubicBezTo>
                  <a:cubicBezTo>
                    <a:pt x="4256" y="3852"/>
                    <a:pt x="4105" y="3836"/>
                    <a:pt x="3956" y="3836"/>
                  </a:cubicBezTo>
                  <a:cubicBezTo>
                    <a:pt x="3834" y="3836"/>
                    <a:pt x="3712" y="3847"/>
                    <a:pt x="3599" y="3865"/>
                  </a:cubicBezTo>
                  <a:cubicBezTo>
                    <a:pt x="2909" y="3865"/>
                    <a:pt x="2239" y="3614"/>
                    <a:pt x="1863" y="3007"/>
                  </a:cubicBezTo>
                  <a:cubicBezTo>
                    <a:pt x="1382" y="2191"/>
                    <a:pt x="1758" y="1041"/>
                    <a:pt x="2574" y="580"/>
                  </a:cubicBezTo>
                  <a:cubicBezTo>
                    <a:pt x="2853" y="427"/>
                    <a:pt x="3167" y="357"/>
                    <a:pt x="3485" y="357"/>
                  </a:cubicBezTo>
                  <a:close/>
                  <a:moveTo>
                    <a:pt x="3848" y="4402"/>
                  </a:moveTo>
                  <a:cubicBezTo>
                    <a:pt x="4852" y="4402"/>
                    <a:pt x="5796" y="4977"/>
                    <a:pt x="6236" y="6376"/>
                  </a:cubicBezTo>
                  <a:cubicBezTo>
                    <a:pt x="6466" y="6983"/>
                    <a:pt x="6780" y="7715"/>
                    <a:pt x="6006" y="8092"/>
                  </a:cubicBezTo>
                  <a:cubicBezTo>
                    <a:pt x="5858" y="8166"/>
                    <a:pt x="5647" y="8188"/>
                    <a:pt x="5421" y="8188"/>
                  </a:cubicBezTo>
                  <a:cubicBezTo>
                    <a:pt x="5071" y="8188"/>
                    <a:pt x="4687" y="8134"/>
                    <a:pt x="4457" y="8134"/>
                  </a:cubicBezTo>
                  <a:cubicBezTo>
                    <a:pt x="3097" y="8134"/>
                    <a:pt x="1758" y="7987"/>
                    <a:pt x="398" y="7841"/>
                  </a:cubicBezTo>
                  <a:cubicBezTo>
                    <a:pt x="450" y="5902"/>
                    <a:pt x="2226" y="4402"/>
                    <a:pt x="3848" y="4402"/>
                  </a:cubicBezTo>
                  <a:close/>
                  <a:moveTo>
                    <a:pt x="3522" y="1"/>
                  </a:moveTo>
                  <a:cubicBezTo>
                    <a:pt x="3380" y="1"/>
                    <a:pt x="3238" y="12"/>
                    <a:pt x="3097" y="36"/>
                  </a:cubicBezTo>
                  <a:cubicBezTo>
                    <a:pt x="1947" y="225"/>
                    <a:pt x="1089" y="1355"/>
                    <a:pt x="1256" y="2526"/>
                  </a:cubicBezTo>
                  <a:cubicBezTo>
                    <a:pt x="1402" y="3363"/>
                    <a:pt x="2030" y="3886"/>
                    <a:pt x="2763" y="4137"/>
                  </a:cubicBezTo>
                  <a:cubicBezTo>
                    <a:pt x="1256" y="4744"/>
                    <a:pt x="1" y="6397"/>
                    <a:pt x="42" y="7966"/>
                  </a:cubicBezTo>
                  <a:cubicBezTo>
                    <a:pt x="42" y="8092"/>
                    <a:pt x="147" y="8155"/>
                    <a:pt x="252" y="8155"/>
                  </a:cubicBezTo>
                  <a:cubicBezTo>
                    <a:pt x="273" y="8197"/>
                    <a:pt x="335" y="8238"/>
                    <a:pt x="377" y="8238"/>
                  </a:cubicBezTo>
                  <a:cubicBezTo>
                    <a:pt x="1737" y="8406"/>
                    <a:pt x="3097" y="8510"/>
                    <a:pt x="4457" y="8510"/>
                  </a:cubicBezTo>
                  <a:cubicBezTo>
                    <a:pt x="4741" y="8510"/>
                    <a:pt x="5346" y="8597"/>
                    <a:pt x="5890" y="8597"/>
                  </a:cubicBezTo>
                  <a:cubicBezTo>
                    <a:pt x="6308" y="8597"/>
                    <a:pt x="6691" y="8546"/>
                    <a:pt x="6864" y="8364"/>
                  </a:cubicBezTo>
                  <a:cubicBezTo>
                    <a:pt x="7156" y="8050"/>
                    <a:pt x="6884" y="7360"/>
                    <a:pt x="6843" y="7046"/>
                  </a:cubicBezTo>
                  <a:cubicBezTo>
                    <a:pt x="6675" y="6292"/>
                    <a:pt x="6466" y="5518"/>
                    <a:pt x="5964" y="4912"/>
                  </a:cubicBezTo>
                  <a:cubicBezTo>
                    <a:pt x="5692" y="4577"/>
                    <a:pt x="5399" y="4305"/>
                    <a:pt x="5064" y="4137"/>
                  </a:cubicBezTo>
                  <a:cubicBezTo>
                    <a:pt x="5922" y="3761"/>
                    <a:pt x="6361" y="2756"/>
                    <a:pt x="6027" y="1773"/>
                  </a:cubicBezTo>
                  <a:cubicBezTo>
                    <a:pt x="5675" y="698"/>
                    <a:pt x="4617" y="1"/>
                    <a:pt x="35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7"/>
          <p:cNvGrpSpPr/>
          <p:nvPr/>
        </p:nvGrpSpPr>
        <p:grpSpPr>
          <a:xfrm>
            <a:off x="902904" y="1102154"/>
            <a:ext cx="3188243" cy="3039929"/>
            <a:chOff x="902904" y="1134829"/>
            <a:chExt cx="3188243" cy="3039929"/>
          </a:xfrm>
        </p:grpSpPr>
        <p:grpSp>
          <p:nvGrpSpPr>
            <p:cNvPr id="98" name="Google Shape;98;p27"/>
            <p:cNvGrpSpPr/>
            <p:nvPr/>
          </p:nvGrpSpPr>
          <p:grpSpPr>
            <a:xfrm>
              <a:off x="902904" y="1134829"/>
              <a:ext cx="570386" cy="559491"/>
              <a:chOff x="696854" y="833679"/>
              <a:chExt cx="570386" cy="559491"/>
            </a:xfrm>
          </p:grpSpPr>
          <p:sp>
            <p:nvSpPr>
              <p:cNvPr id="99" name="Google Shape;99;p27"/>
              <p:cNvSpPr/>
              <p:nvPr/>
            </p:nvSpPr>
            <p:spPr>
              <a:xfrm>
                <a:off x="801950" y="929788"/>
                <a:ext cx="395700" cy="395700"/>
              </a:xfrm>
              <a:prstGeom prst="donut">
                <a:avLst>
                  <a:gd name="adj" fmla="val 2216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" name="Google Shape;100;p27"/>
              <p:cNvGrpSpPr/>
              <p:nvPr/>
            </p:nvGrpSpPr>
            <p:grpSpPr>
              <a:xfrm>
                <a:off x="1026500" y="882100"/>
                <a:ext cx="240740" cy="511070"/>
                <a:chOff x="1026500" y="882100"/>
                <a:chExt cx="240740" cy="511070"/>
              </a:xfrm>
            </p:grpSpPr>
            <p:sp>
              <p:nvSpPr>
                <p:cNvPr id="101" name="Google Shape;101;p27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7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7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7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" name="Google Shape;105;p27"/>
              <p:cNvGrpSpPr/>
              <p:nvPr/>
            </p:nvGrpSpPr>
            <p:grpSpPr>
              <a:xfrm rot="710080" flipH="1">
                <a:off x="746705" y="852935"/>
                <a:ext cx="240754" cy="511100"/>
                <a:chOff x="1026500" y="882100"/>
                <a:chExt cx="240740" cy="511070"/>
              </a:xfrm>
            </p:grpSpPr>
            <p:sp>
              <p:nvSpPr>
                <p:cNvPr id="106" name="Google Shape;106;p27"/>
                <p:cNvSpPr/>
                <p:nvPr/>
              </p:nvSpPr>
              <p:spPr>
                <a:xfrm rot="-969609">
                  <a:off x="1037714" y="1298874"/>
                  <a:ext cx="54972" cy="883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7"/>
                <p:cNvSpPr/>
                <p:nvPr/>
              </p:nvSpPr>
              <p:spPr>
                <a:xfrm rot="-4151241">
                  <a:off x="1179433" y="1184814"/>
                  <a:ext cx="54881" cy="8830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7"/>
                <p:cNvSpPr/>
                <p:nvPr/>
              </p:nvSpPr>
              <p:spPr>
                <a:xfrm rot="-6488285">
                  <a:off x="1189225" y="1023513"/>
                  <a:ext cx="54930" cy="8823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7"/>
                <p:cNvSpPr/>
                <p:nvPr/>
              </p:nvSpPr>
              <p:spPr>
                <a:xfrm rot="-8893668">
                  <a:off x="1082920" y="889775"/>
                  <a:ext cx="54696" cy="8814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27"/>
            <p:cNvGrpSpPr/>
            <p:nvPr/>
          </p:nvGrpSpPr>
          <p:grpSpPr>
            <a:xfrm>
              <a:off x="917368" y="1148985"/>
              <a:ext cx="573169" cy="563174"/>
              <a:chOff x="1542125" y="1512275"/>
              <a:chExt cx="411700" cy="404550"/>
            </a:xfrm>
          </p:grpSpPr>
          <p:sp>
            <p:nvSpPr>
              <p:cNvPr id="111" name="Google Shape;111;p27"/>
              <p:cNvSpPr/>
              <p:nvPr/>
            </p:nvSpPr>
            <p:spPr>
              <a:xfrm>
                <a:off x="1542125" y="1512275"/>
                <a:ext cx="411700" cy="404550"/>
              </a:xfrm>
              <a:custGeom>
                <a:avLst/>
                <a:gdLst/>
                <a:ahLst/>
                <a:cxnLst/>
                <a:rect l="l" t="t" r="r" b="b"/>
                <a:pathLst>
                  <a:path w="16468" h="16182" extrusionOk="0">
                    <a:moveTo>
                      <a:pt x="6508" y="673"/>
                    </a:moveTo>
                    <a:cubicBezTo>
                      <a:pt x="6843" y="1238"/>
                      <a:pt x="7177" y="1824"/>
                      <a:pt x="7554" y="2410"/>
                    </a:cubicBezTo>
                    <a:cubicBezTo>
                      <a:pt x="7614" y="2518"/>
                      <a:pt x="7715" y="2564"/>
                      <a:pt x="7814" y="2564"/>
                    </a:cubicBezTo>
                    <a:cubicBezTo>
                      <a:pt x="7888" y="2564"/>
                      <a:pt x="7961" y="2539"/>
                      <a:pt x="8014" y="2494"/>
                    </a:cubicBezTo>
                    <a:lnTo>
                      <a:pt x="8098" y="2494"/>
                    </a:lnTo>
                    <a:cubicBezTo>
                      <a:pt x="8278" y="2464"/>
                      <a:pt x="8458" y="2449"/>
                      <a:pt x="8638" y="2449"/>
                    </a:cubicBezTo>
                    <a:cubicBezTo>
                      <a:pt x="9084" y="2449"/>
                      <a:pt x="9528" y="2539"/>
                      <a:pt x="9960" y="2703"/>
                    </a:cubicBezTo>
                    <a:cubicBezTo>
                      <a:pt x="10002" y="2724"/>
                      <a:pt x="10065" y="2724"/>
                      <a:pt x="10086" y="2724"/>
                    </a:cubicBezTo>
                    <a:cubicBezTo>
                      <a:pt x="10109" y="2736"/>
                      <a:pt x="10134" y="2741"/>
                      <a:pt x="10159" y="2741"/>
                    </a:cubicBezTo>
                    <a:cubicBezTo>
                      <a:pt x="10225" y="2741"/>
                      <a:pt x="10292" y="2706"/>
                      <a:pt x="10337" y="2661"/>
                    </a:cubicBezTo>
                    <a:cubicBezTo>
                      <a:pt x="10839" y="2180"/>
                      <a:pt x="11341" y="1762"/>
                      <a:pt x="11864" y="1343"/>
                    </a:cubicBezTo>
                    <a:lnTo>
                      <a:pt x="12408" y="1657"/>
                    </a:lnTo>
                    <a:cubicBezTo>
                      <a:pt x="12262" y="2264"/>
                      <a:pt x="12074" y="2870"/>
                      <a:pt x="11885" y="3456"/>
                    </a:cubicBezTo>
                    <a:cubicBezTo>
                      <a:pt x="11760" y="3603"/>
                      <a:pt x="11697" y="3854"/>
                      <a:pt x="11906" y="3979"/>
                    </a:cubicBezTo>
                    <a:cubicBezTo>
                      <a:pt x="12471" y="4356"/>
                      <a:pt x="12848" y="4816"/>
                      <a:pt x="13141" y="5402"/>
                    </a:cubicBezTo>
                    <a:cubicBezTo>
                      <a:pt x="13162" y="5444"/>
                      <a:pt x="13203" y="5486"/>
                      <a:pt x="13224" y="5507"/>
                    </a:cubicBezTo>
                    <a:cubicBezTo>
                      <a:pt x="13266" y="5591"/>
                      <a:pt x="13350" y="5632"/>
                      <a:pt x="13475" y="5632"/>
                    </a:cubicBezTo>
                    <a:cubicBezTo>
                      <a:pt x="14166" y="5632"/>
                      <a:pt x="14836" y="5653"/>
                      <a:pt x="15505" y="5716"/>
                    </a:cubicBezTo>
                    <a:cubicBezTo>
                      <a:pt x="15568" y="5904"/>
                      <a:pt x="15631" y="6114"/>
                      <a:pt x="15672" y="6323"/>
                    </a:cubicBezTo>
                    <a:cubicBezTo>
                      <a:pt x="15108" y="6658"/>
                      <a:pt x="14522" y="6992"/>
                      <a:pt x="13936" y="7369"/>
                    </a:cubicBezTo>
                    <a:lnTo>
                      <a:pt x="13852" y="7432"/>
                    </a:lnTo>
                    <a:cubicBezTo>
                      <a:pt x="13747" y="7516"/>
                      <a:pt x="13664" y="7620"/>
                      <a:pt x="13685" y="7808"/>
                    </a:cubicBezTo>
                    <a:cubicBezTo>
                      <a:pt x="13852" y="8436"/>
                      <a:pt x="13831" y="9064"/>
                      <a:pt x="13643" y="9692"/>
                    </a:cubicBezTo>
                    <a:lnTo>
                      <a:pt x="13643" y="9796"/>
                    </a:lnTo>
                    <a:cubicBezTo>
                      <a:pt x="13622" y="9901"/>
                      <a:pt x="13622" y="10005"/>
                      <a:pt x="13727" y="10110"/>
                    </a:cubicBezTo>
                    <a:cubicBezTo>
                      <a:pt x="14292" y="10508"/>
                      <a:pt x="14773" y="10968"/>
                      <a:pt x="15233" y="11470"/>
                    </a:cubicBezTo>
                    <a:cubicBezTo>
                      <a:pt x="15149" y="11637"/>
                      <a:pt x="15087" y="11826"/>
                      <a:pt x="14982" y="12014"/>
                    </a:cubicBezTo>
                    <a:cubicBezTo>
                      <a:pt x="14312" y="11889"/>
                      <a:pt x="13664" y="11721"/>
                      <a:pt x="13015" y="11596"/>
                    </a:cubicBezTo>
                    <a:cubicBezTo>
                      <a:pt x="12994" y="11589"/>
                      <a:pt x="12973" y="11586"/>
                      <a:pt x="12952" y="11586"/>
                    </a:cubicBezTo>
                    <a:cubicBezTo>
                      <a:pt x="12911" y="11586"/>
                      <a:pt x="12869" y="11596"/>
                      <a:pt x="12827" y="11596"/>
                    </a:cubicBezTo>
                    <a:cubicBezTo>
                      <a:pt x="12800" y="11591"/>
                      <a:pt x="12773" y="11589"/>
                      <a:pt x="12746" y="11589"/>
                    </a:cubicBezTo>
                    <a:cubicBezTo>
                      <a:pt x="12648" y="11589"/>
                      <a:pt x="12553" y="11623"/>
                      <a:pt x="12471" y="11721"/>
                    </a:cubicBezTo>
                    <a:cubicBezTo>
                      <a:pt x="12095" y="12244"/>
                      <a:pt x="11571" y="12642"/>
                      <a:pt x="11006" y="12914"/>
                    </a:cubicBezTo>
                    <a:cubicBezTo>
                      <a:pt x="10944" y="12935"/>
                      <a:pt x="10923" y="12956"/>
                      <a:pt x="10902" y="12977"/>
                    </a:cubicBezTo>
                    <a:cubicBezTo>
                      <a:pt x="10818" y="13039"/>
                      <a:pt x="10776" y="13123"/>
                      <a:pt x="10755" y="13228"/>
                    </a:cubicBezTo>
                    <a:cubicBezTo>
                      <a:pt x="10734" y="13897"/>
                      <a:pt x="10693" y="14546"/>
                      <a:pt x="10609" y="15236"/>
                    </a:cubicBezTo>
                    <a:cubicBezTo>
                      <a:pt x="10400" y="15278"/>
                      <a:pt x="10211" y="15341"/>
                      <a:pt x="10002" y="15383"/>
                    </a:cubicBezTo>
                    <a:cubicBezTo>
                      <a:pt x="9688" y="14839"/>
                      <a:pt x="9395" y="14295"/>
                      <a:pt x="9123" y="13730"/>
                    </a:cubicBezTo>
                    <a:cubicBezTo>
                      <a:pt x="9123" y="13577"/>
                      <a:pt x="8984" y="13390"/>
                      <a:pt x="8769" y="13390"/>
                    </a:cubicBezTo>
                    <a:cubicBezTo>
                      <a:pt x="8748" y="13390"/>
                      <a:pt x="8727" y="13391"/>
                      <a:pt x="8705" y="13395"/>
                    </a:cubicBezTo>
                    <a:cubicBezTo>
                      <a:pt x="8483" y="13440"/>
                      <a:pt x="8260" y="13460"/>
                      <a:pt x="8038" y="13460"/>
                    </a:cubicBezTo>
                    <a:cubicBezTo>
                      <a:pt x="7632" y="13460"/>
                      <a:pt x="7227" y="13391"/>
                      <a:pt x="6822" y="13270"/>
                    </a:cubicBezTo>
                    <a:cubicBezTo>
                      <a:pt x="6759" y="13249"/>
                      <a:pt x="6738" y="13249"/>
                      <a:pt x="6696" y="13249"/>
                    </a:cubicBezTo>
                    <a:cubicBezTo>
                      <a:pt x="6668" y="13237"/>
                      <a:pt x="6640" y="13232"/>
                      <a:pt x="6613" y="13232"/>
                    </a:cubicBezTo>
                    <a:cubicBezTo>
                      <a:pt x="6539" y="13232"/>
                      <a:pt x="6470" y="13271"/>
                      <a:pt x="6424" y="13332"/>
                    </a:cubicBezTo>
                    <a:cubicBezTo>
                      <a:pt x="5943" y="13793"/>
                      <a:pt x="5441" y="14253"/>
                      <a:pt x="4918" y="14671"/>
                    </a:cubicBezTo>
                    <a:cubicBezTo>
                      <a:pt x="4750" y="14609"/>
                      <a:pt x="4562" y="14504"/>
                      <a:pt x="4374" y="14399"/>
                    </a:cubicBezTo>
                    <a:cubicBezTo>
                      <a:pt x="4541" y="13730"/>
                      <a:pt x="4729" y="13081"/>
                      <a:pt x="4876" y="12433"/>
                    </a:cubicBezTo>
                    <a:cubicBezTo>
                      <a:pt x="4939" y="12244"/>
                      <a:pt x="4834" y="12119"/>
                      <a:pt x="4688" y="12056"/>
                    </a:cubicBezTo>
                    <a:lnTo>
                      <a:pt x="4625" y="11993"/>
                    </a:lnTo>
                    <a:cubicBezTo>
                      <a:pt x="4060" y="11637"/>
                      <a:pt x="3620" y="11177"/>
                      <a:pt x="3307" y="10633"/>
                    </a:cubicBezTo>
                    <a:cubicBezTo>
                      <a:pt x="3286" y="10591"/>
                      <a:pt x="3265" y="10570"/>
                      <a:pt x="3265" y="10549"/>
                    </a:cubicBezTo>
                    <a:cubicBezTo>
                      <a:pt x="3202" y="10445"/>
                      <a:pt x="3118" y="10382"/>
                      <a:pt x="2972" y="10382"/>
                    </a:cubicBezTo>
                    <a:cubicBezTo>
                      <a:pt x="2281" y="10424"/>
                      <a:pt x="1612" y="10424"/>
                      <a:pt x="921" y="10424"/>
                    </a:cubicBezTo>
                    <a:cubicBezTo>
                      <a:pt x="859" y="10236"/>
                      <a:pt x="775" y="10026"/>
                      <a:pt x="712" y="9838"/>
                    </a:cubicBezTo>
                    <a:cubicBezTo>
                      <a:pt x="1277" y="9482"/>
                      <a:pt x="1842" y="9106"/>
                      <a:pt x="2386" y="8750"/>
                    </a:cubicBezTo>
                    <a:cubicBezTo>
                      <a:pt x="2449" y="8729"/>
                      <a:pt x="2491" y="8666"/>
                      <a:pt x="2532" y="8624"/>
                    </a:cubicBezTo>
                    <a:cubicBezTo>
                      <a:pt x="2637" y="8541"/>
                      <a:pt x="2700" y="8436"/>
                      <a:pt x="2679" y="8269"/>
                    </a:cubicBezTo>
                    <a:cubicBezTo>
                      <a:pt x="2574" y="7641"/>
                      <a:pt x="2679" y="7013"/>
                      <a:pt x="2888" y="6407"/>
                    </a:cubicBezTo>
                    <a:cubicBezTo>
                      <a:pt x="2909" y="6365"/>
                      <a:pt x="2909" y="6302"/>
                      <a:pt x="2909" y="6260"/>
                    </a:cubicBezTo>
                    <a:cubicBezTo>
                      <a:pt x="2909" y="6176"/>
                      <a:pt x="2909" y="6072"/>
                      <a:pt x="2846" y="6009"/>
                    </a:cubicBezTo>
                    <a:cubicBezTo>
                      <a:pt x="2365" y="5507"/>
                      <a:pt x="1947" y="5005"/>
                      <a:pt x="1528" y="4482"/>
                    </a:cubicBezTo>
                    <a:lnTo>
                      <a:pt x="1842" y="3938"/>
                    </a:lnTo>
                    <a:cubicBezTo>
                      <a:pt x="2449" y="4084"/>
                      <a:pt x="3056" y="4272"/>
                      <a:pt x="3641" y="4461"/>
                    </a:cubicBezTo>
                    <a:cubicBezTo>
                      <a:pt x="3717" y="4526"/>
                      <a:pt x="3821" y="4568"/>
                      <a:pt x="3920" y="4568"/>
                    </a:cubicBezTo>
                    <a:cubicBezTo>
                      <a:pt x="4014" y="4568"/>
                      <a:pt x="4104" y="4531"/>
                      <a:pt x="4164" y="4440"/>
                    </a:cubicBezTo>
                    <a:cubicBezTo>
                      <a:pt x="4541" y="3875"/>
                      <a:pt x="5043" y="3498"/>
                      <a:pt x="5587" y="3205"/>
                    </a:cubicBezTo>
                    <a:cubicBezTo>
                      <a:pt x="5629" y="3184"/>
                      <a:pt x="5671" y="3142"/>
                      <a:pt x="5692" y="3122"/>
                    </a:cubicBezTo>
                    <a:cubicBezTo>
                      <a:pt x="5776" y="3080"/>
                      <a:pt x="5817" y="2996"/>
                      <a:pt x="5817" y="2870"/>
                    </a:cubicBezTo>
                    <a:cubicBezTo>
                      <a:pt x="5817" y="2180"/>
                      <a:pt x="5838" y="1510"/>
                      <a:pt x="5901" y="841"/>
                    </a:cubicBezTo>
                    <a:cubicBezTo>
                      <a:pt x="6089" y="778"/>
                      <a:pt x="6299" y="715"/>
                      <a:pt x="6508" y="673"/>
                    </a:cubicBezTo>
                    <a:close/>
                    <a:moveTo>
                      <a:pt x="6648" y="1"/>
                    </a:moveTo>
                    <a:cubicBezTo>
                      <a:pt x="6630" y="1"/>
                      <a:pt x="6611" y="2"/>
                      <a:pt x="6592" y="4"/>
                    </a:cubicBezTo>
                    <a:cubicBezTo>
                      <a:pt x="6236" y="88"/>
                      <a:pt x="5859" y="192"/>
                      <a:pt x="5525" y="318"/>
                    </a:cubicBezTo>
                    <a:cubicBezTo>
                      <a:pt x="5420" y="381"/>
                      <a:pt x="5336" y="422"/>
                      <a:pt x="5315" y="527"/>
                    </a:cubicBezTo>
                    <a:cubicBezTo>
                      <a:pt x="5294" y="569"/>
                      <a:pt x="5294" y="611"/>
                      <a:pt x="5294" y="673"/>
                    </a:cubicBezTo>
                    <a:cubicBezTo>
                      <a:pt x="5232" y="1343"/>
                      <a:pt x="5211" y="2034"/>
                      <a:pt x="5190" y="2724"/>
                    </a:cubicBezTo>
                    <a:cubicBezTo>
                      <a:pt x="4667" y="3017"/>
                      <a:pt x="4185" y="3414"/>
                      <a:pt x="3830" y="3875"/>
                    </a:cubicBezTo>
                    <a:cubicBezTo>
                      <a:pt x="3181" y="3707"/>
                      <a:pt x="2553" y="3498"/>
                      <a:pt x="1884" y="3331"/>
                    </a:cubicBezTo>
                    <a:lnTo>
                      <a:pt x="1863" y="3331"/>
                    </a:lnTo>
                    <a:cubicBezTo>
                      <a:pt x="1816" y="3298"/>
                      <a:pt x="1766" y="3283"/>
                      <a:pt x="1715" y="3283"/>
                    </a:cubicBezTo>
                    <a:cubicBezTo>
                      <a:pt x="1605" y="3283"/>
                      <a:pt x="1495" y="3350"/>
                      <a:pt x="1423" y="3435"/>
                    </a:cubicBezTo>
                    <a:cubicBezTo>
                      <a:pt x="1214" y="3728"/>
                      <a:pt x="1005" y="4063"/>
                      <a:pt x="879" y="4377"/>
                    </a:cubicBezTo>
                    <a:cubicBezTo>
                      <a:pt x="817" y="4482"/>
                      <a:pt x="817" y="4586"/>
                      <a:pt x="879" y="4670"/>
                    </a:cubicBezTo>
                    <a:cubicBezTo>
                      <a:pt x="879" y="4712"/>
                      <a:pt x="900" y="4775"/>
                      <a:pt x="921" y="4795"/>
                    </a:cubicBezTo>
                    <a:cubicBezTo>
                      <a:pt x="1340" y="5339"/>
                      <a:pt x="1779" y="5842"/>
                      <a:pt x="2260" y="6365"/>
                    </a:cubicBezTo>
                    <a:cubicBezTo>
                      <a:pt x="2051" y="6992"/>
                      <a:pt x="1967" y="7620"/>
                      <a:pt x="2051" y="8269"/>
                    </a:cubicBezTo>
                    <a:cubicBezTo>
                      <a:pt x="1444" y="8666"/>
                      <a:pt x="838" y="9064"/>
                      <a:pt x="252" y="9482"/>
                    </a:cubicBezTo>
                    <a:cubicBezTo>
                      <a:pt x="105" y="9524"/>
                      <a:pt x="1" y="9671"/>
                      <a:pt x="63" y="9838"/>
                    </a:cubicBezTo>
                    <a:cubicBezTo>
                      <a:pt x="168" y="10236"/>
                      <a:pt x="294" y="10612"/>
                      <a:pt x="461" y="10968"/>
                    </a:cubicBezTo>
                    <a:cubicBezTo>
                      <a:pt x="482" y="11052"/>
                      <a:pt x="524" y="11073"/>
                      <a:pt x="607" y="11093"/>
                    </a:cubicBezTo>
                    <a:cubicBezTo>
                      <a:pt x="670" y="11135"/>
                      <a:pt x="712" y="11156"/>
                      <a:pt x="775" y="11156"/>
                    </a:cubicBezTo>
                    <a:cubicBezTo>
                      <a:pt x="1110" y="11167"/>
                      <a:pt x="1455" y="11172"/>
                      <a:pt x="1800" y="11172"/>
                    </a:cubicBezTo>
                    <a:cubicBezTo>
                      <a:pt x="2145" y="11172"/>
                      <a:pt x="2491" y="11167"/>
                      <a:pt x="2825" y="11156"/>
                    </a:cubicBezTo>
                    <a:cubicBezTo>
                      <a:pt x="3181" y="11721"/>
                      <a:pt x="3641" y="12223"/>
                      <a:pt x="4185" y="12600"/>
                    </a:cubicBezTo>
                    <a:cubicBezTo>
                      <a:pt x="4039" y="13249"/>
                      <a:pt x="3851" y="13876"/>
                      <a:pt x="3704" y="14525"/>
                    </a:cubicBezTo>
                    <a:lnTo>
                      <a:pt x="3704" y="14546"/>
                    </a:lnTo>
                    <a:cubicBezTo>
                      <a:pt x="3641" y="14692"/>
                      <a:pt x="3704" y="14839"/>
                      <a:pt x="3830" y="14922"/>
                    </a:cubicBezTo>
                    <a:cubicBezTo>
                      <a:pt x="4144" y="15132"/>
                      <a:pt x="4457" y="15320"/>
                      <a:pt x="4792" y="15446"/>
                    </a:cubicBezTo>
                    <a:cubicBezTo>
                      <a:pt x="4853" y="15470"/>
                      <a:pt x="4908" y="15480"/>
                      <a:pt x="4963" y="15480"/>
                    </a:cubicBezTo>
                    <a:cubicBezTo>
                      <a:pt x="5002" y="15480"/>
                      <a:pt x="5042" y="15475"/>
                      <a:pt x="5085" y="15466"/>
                    </a:cubicBezTo>
                    <a:cubicBezTo>
                      <a:pt x="5127" y="15466"/>
                      <a:pt x="5190" y="15446"/>
                      <a:pt x="5232" y="15383"/>
                    </a:cubicBezTo>
                    <a:cubicBezTo>
                      <a:pt x="5755" y="14943"/>
                      <a:pt x="6257" y="14483"/>
                      <a:pt x="6759" y="14002"/>
                    </a:cubicBezTo>
                    <a:cubicBezTo>
                      <a:pt x="7194" y="14137"/>
                      <a:pt x="7607" y="14196"/>
                      <a:pt x="8029" y="14196"/>
                    </a:cubicBezTo>
                    <a:cubicBezTo>
                      <a:pt x="8196" y="14196"/>
                      <a:pt x="8365" y="14187"/>
                      <a:pt x="8538" y="14169"/>
                    </a:cubicBezTo>
                    <a:cubicBezTo>
                      <a:pt x="8851" y="14734"/>
                      <a:pt x="9165" y="15341"/>
                      <a:pt x="9500" y="15906"/>
                    </a:cubicBezTo>
                    <a:lnTo>
                      <a:pt x="9500" y="15948"/>
                    </a:lnTo>
                    <a:cubicBezTo>
                      <a:pt x="9556" y="16098"/>
                      <a:pt x="9697" y="16181"/>
                      <a:pt x="9847" y="16181"/>
                    </a:cubicBezTo>
                    <a:cubicBezTo>
                      <a:pt x="9864" y="16181"/>
                      <a:pt x="9881" y="16180"/>
                      <a:pt x="9898" y="16178"/>
                    </a:cubicBezTo>
                    <a:cubicBezTo>
                      <a:pt x="10253" y="16115"/>
                      <a:pt x="10630" y="16010"/>
                      <a:pt x="10965" y="15885"/>
                    </a:cubicBezTo>
                    <a:cubicBezTo>
                      <a:pt x="11069" y="15864"/>
                      <a:pt x="11132" y="15780"/>
                      <a:pt x="11153" y="15697"/>
                    </a:cubicBezTo>
                    <a:lnTo>
                      <a:pt x="11237" y="15550"/>
                    </a:lnTo>
                    <a:cubicBezTo>
                      <a:pt x="11299" y="14860"/>
                      <a:pt x="11362" y="14190"/>
                      <a:pt x="11383" y="13500"/>
                    </a:cubicBezTo>
                    <a:cubicBezTo>
                      <a:pt x="11969" y="13228"/>
                      <a:pt x="12450" y="12830"/>
                      <a:pt x="12869" y="12307"/>
                    </a:cubicBezTo>
                    <a:cubicBezTo>
                      <a:pt x="13580" y="12453"/>
                      <a:pt x="14292" y="12621"/>
                      <a:pt x="15003" y="12746"/>
                    </a:cubicBezTo>
                    <a:cubicBezTo>
                      <a:pt x="15041" y="12765"/>
                      <a:pt x="15080" y="12775"/>
                      <a:pt x="15120" y="12775"/>
                    </a:cubicBezTo>
                    <a:cubicBezTo>
                      <a:pt x="15213" y="12775"/>
                      <a:pt x="15306" y="12723"/>
                      <a:pt x="15380" y="12621"/>
                    </a:cubicBezTo>
                    <a:cubicBezTo>
                      <a:pt x="15589" y="12286"/>
                      <a:pt x="15777" y="11909"/>
                      <a:pt x="15903" y="11554"/>
                    </a:cubicBezTo>
                    <a:cubicBezTo>
                      <a:pt x="15944" y="11470"/>
                      <a:pt x="15944" y="11386"/>
                      <a:pt x="15882" y="11345"/>
                    </a:cubicBezTo>
                    <a:cubicBezTo>
                      <a:pt x="15882" y="11282"/>
                      <a:pt x="15861" y="11240"/>
                      <a:pt x="15798" y="11198"/>
                    </a:cubicBezTo>
                    <a:cubicBezTo>
                      <a:pt x="15338" y="10675"/>
                      <a:pt x="14836" y="10215"/>
                      <a:pt x="14333" y="9733"/>
                    </a:cubicBezTo>
                    <a:cubicBezTo>
                      <a:pt x="14501" y="9106"/>
                      <a:pt x="14522" y="8520"/>
                      <a:pt x="14417" y="7892"/>
                    </a:cubicBezTo>
                    <a:cubicBezTo>
                      <a:pt x="15024" y="7516"/>
                      <a:pt x="15631" y="7181"/>
                      <a:pt x="16216" y="6804"/>
                    </a:cubicBezTo>
                    <a:lnTo>
                      <a:pt x="16258" y="6804"/>
                    </a:lnTo>
                    <a:cubicBezTo>
                      <a:pt x="16363" y="6658"/>
                      <a:pt x="16468" y="6553"/>
                      <a:pt x="16405" y="6365"/>
                    </a:cubicBezTo>
                    <a:cubicBezTo>
                      <a:pt x="16342" y="6009"/>
                      <a:pt x="16237" y="5632"/>
                      <a:pt x="16091" y="5298"/>
                    </a:cubicBezTo>
                    <a:cubicBezTo>
                      <a:pt x="16049" y="5193"/>
                      <a:pt x="15986" y="5109"/>
                      <a:pt x="15882" y="5088"/>
                    </a:cubicBezTo>
                    <a:cubicBezTo>
                      <a:pt x="15840" y="5067"/>
                      <a:pt x="15819" y="5067"/>
                      <a:pt x="15756" y="5026"/>
                    </a:cubicBezTo>
                    <a:cubicBezTo>
                      <a:pt x="15087" y="4984"/>
                      <a:pt x="14375" y="4963"/>
                      <a:pt x="13685" y="4963"/>
                    </a:cubicBezTo>
                    <a:cubicBezTo>
                      <a:pt x="13413" y="4440"/>
                      <a:pt x="13015" y="3958"/>
                      <a:pt x="12534" y="3603"/>
                    </a:cubicBezTo>
                    <a:cubicBezTo>
                      <a:pt x="12722" y="2933"/>
                      <a:pt x="12911" y="2306"/>
                      <a:pt x="13078" y="1657"/>
                    </a:cubicBezTo>
                    <a:cubicBezTo>
                      <a:pt x="13183" y="1510"/>
                      <a:pt x="13120" y="1322"/>
                      <a:pt x="12973" y="1217"/>
                    </a:cubicBezTo>
                    <a:cubicBezTo>
                      <a:pt x="12701" y="1008"/>
                      <a:pt x="12346" y="820"/>
                      <a:pt x="12032" y="673"/>
                    </a:cubicBezTo>
                    <a:cubicBezTo>
                      <a:pt x="11979" y="642"/>
                      <a:pt x="11927" y="626"/>
                      <a:pt x="11880" y="626"/>
                    </a:cubicBezTo>
                    <a:cubicBezTo>
                      <a:pt x="11833" y="626"/>
                      <a:pt x="11791" y="642"/>
                      <a:pt x="11760" y="673"/>
                    </a:cubicBezTo>
                    <a:cubicBezTo>
                      <a:pt x="11697" y="673"/>
                      <a:pt x="11655" y="694"/>
                      <a:pt x="11613" y="736"/>
                    </a:cubicBezTo>
                    <a:cubicBezTo>
                      <a:pt x="11069" y="1155"/>
                      <a:pt x="10567" y="1615"/>
                      <a:pt x="10086" y="2075"/>
                    </a:cubicBezTo>
                    <a:cubicBezTo>
                      <a:pt x="9611" y="1917"/>
                      <a:pt x="9146" y="1838"/>
                      <a:pt x="8664" y="1838"/>
                    </a:cubicBezTo>
                    <a:cubicBezTo>
                      <a:pt x="8445" y="1838"/>
                      <a:pt x="8222" y="1854"/>
                      <a:pt x="7993" y="1887"/>
                    </a:cubicBezTo>
                    <a:cubicBezTo>
                      <a:pt x="7638" y="1322"/>
                      <a:pt x="7324" y="736"/>
                      <a:pt x="6968" y="192"/>
                    </a:cubicBezTo>
                    <a:lnTo>
                      <a:pt x="6968" y="171"/>
                    </a:lnTo>
                    <a:cubicBezTo>
                      <a:pt x="6893" y="78"/>
                      <a:pt x="6802" y="1"/>
                      <a:pt x="6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>
                <a:off x="1653375" y="1629900"/>
                <a:ext cx="193225" cy="164050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6562" extrusionOk="0">
                    <a:moveTo>
                      <a:pt x="3936" y="629"/>
                    </a:moveTo>
                    <a:cubicBezTo>
                      <a:pt x="4138" y="629"/>
                      <a:pt x="4349" y="651"/>
                      <a:pt x="4569" y="697"/>
                    </a:cubicBezTo>
                    <a:lnTo>
                      <a:pt x="4632" y="697"/>
                    </a:lnTo>
                    <a:cubicBezTo>
                      <a:pt x="5950" y="1032"/>
                      <a:pt x="6933" y="2350"/>
                      <a:pt x="6682" y="3710"/>
                    </a:cubicBezTo>
                    <a:cubicBezTo>
                      <a:pt x="6438" y="5020"/>
                      <a:pt x="5158" y="5863"/>
                      <a:pt x="3878" y="5863"/>
                    </a:cubicBezTo>
                    <a:cubicBezTo>
                      <a:pt x="3625" y="5863"/>
                      <a:pt x="3371" y="5830"/>
                      <a:pt x="3125" y="5761"/>
                    </a:cubicBezTo>
                    <a:cubicBezTo>
                      <a:pt x="1" y="4863"/>
                      <a:pt x="1104" y="629"/>
                      <a:pt x="3936" y="629"/>
                    </a:cubicBezTo>
                    <a:close/>
                    <a:moveTo>
                      <a:pt x="3979" y="0"/>
                    </a:moveTo>
                    <a:cubicBezTo>
                      <a:pt x="2504" y="0"/>
                      <a:pt x="1107" y="875"/>
                      <a:pt x="656" y="2371"/>
                    </a:cubicBezTo>
                    <a:cubicBezTo>
                      <a:pt x="112" y="4150"/>
                      <a:pt x="1200" y="5907"/>
                      <a:pt x="2958" y="6430"/>
                    </a:cubicBezTo>
                    <a:cubicBezTo>
                      <a:pt x="3260" y="6519"/>
                      <a:pt x="3572" y="6562"/>
                      <a:pt x="3883" y="6562"/>
                    </a:cubicBezTo>
                    <a:cubicBezTo>
                      <a:pt x="5401" y="6562"/>
                      <a:pt x="6910" y="5552"/>
                      <a:pt x="7310" y="4024"/>
                    </a:cubicBezTo>
                    <a:cubicBezTo>
                      <a:pt x="7728" y="2266"/>
                      <a:pt x="6494" y="488"/>
                      <a:pt x="4799" y="70"/>
                    </a:cubicBezTo>
                    <a:lnTo>
                      <a:pt x="4694" y="70"/>
                    </a:lnTo>
                    <a:cubicBezTo>
                      <a:pt x="4456" y="23"/>
                      <a:pt x="4217" y="0"/>
                      <a:pt x="39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13;p27"/>
            <p:cNvGrpSpPr/>
            <p:nvPr/>
          </p:nvGrpSpPr>
          <p:grpSpPr>
            <a:xfrm>
              <a:off x="1198816" y="1805486"/>
              <a:ext cx="2892331" cy="2369272"/>
              <a:chOff x="1248791" y="1662836"/>
              <a:chExt cx="2892331" cy="2369272"/>
            </a:xfrm>
          </p:grpSpPr>
          <p:sp>
            <p:nvSpPr>
              <p:cNvPr id="114" name="Google Shape;114;p27"/>
              <p:cNvSpPr/>
              <p:nvPr/>
            </p:nvSpPr>
            <p:spPr>
              <a:xfrm rot="-1626556">
                <a:off x="1416576" y="2171069"/>
                <a:ext cx="2556761" cy="1352805"/>
              </a:xfrm>
              <a:custGeom>
                <a:avLst/>
                <a:gdLst/>
                <a:ahLst/>
                <a:cxnLst/>
                <a:rect l="l" t="t" r="r" b="b"/>
                <a:pathLst>
                  <a:path w="39421" h="20858" extrusionOk="0">
                    <a:moveTo>
                      <a:pt x="38614" y="463"/>
                    </a:moveTo>
                    <a:cubicBezTo>
                      <a:pt x="38700" y="463"/>
                      <a:pt x="38762" y="475"/>
                      <a:pt x="38793" y="502"/>
                    </a:cubicBezTo>
                    <a:cubicBezTo>
                      <a:pt x="39421" y="1004"/>
                      <a:pt x="38144" y="3662"/>
                      <a:pt x="37935" y="4269"/>
                    </a:cubicBezTo>
                    <a:cubicBezTo>
                      <a:pt x="37433" y="5691"/>
                      <a:pt x="36931" y="7093"/>
                      <a:pt x="36408" y="8537"/>
                    </a:cubicBezTo>
                    <a:cubicBezTo>
                      <a:pt x="35654" y="7846"/>
                      <a:pt x="34985" y="7156"/>
                      <a:pt x="34315" y="6361"/>
                    </a:cubicBezTo>
                    <a:cubicBezTo>
                      <a:pt x="34294" y="6319"/>
                      <a:pt x="34253" y="6319"/>
                      <a:pt x="34211" y="6319"/>
                    </a:cubicBezTo>
                    <a:cubicBezTo>
                      <a:pt x="34190" y="6277"/>
                      <a:pt x="34148" y="6256"/>
                      <a:pt x="34106" y="6235"/>
                    </a:cubicBezTo>
                    <a:cubicBezTo>
                      <a:pt x="34074" y="6216"/>
                      <a:pt x="34042" y="6208"/>
                      <a:pt x="34011" y="6208"/>
                    </a:cubicBezTo>
                    <a:cubicBezTo>
                      <a:pt x="33842" y="6208"/>
                      <a:pt x="33720" y="6464"/>
                      <a:pt x="33897" y="6570"/>
                    </a:cubicBezTo>
                    <a:cubicBezTo>
                      <a:pt x="33939" y="6591"/>
                      <a:pt x="30005" y="10336"/>
                      <a:pt x="29649" y="10671"/>
                    </a:cubicBezTo>
                    <a:cubicBezTo>
                      <a:pt x="28247" y="11906"/>
                      <a:pt x="26867" y="13077"/>
                      <a:pt x="25423" y="14249"/>
                    </a:cubicBezTo>
                    <a:cubicBezTo>
                      <a:pt x="24753" y="14814"/>
                      <a:pt x="24063" y="15358"/>
                      <a:pt x="23372" y="15902"/>
                    </a:cubicBezTo>
                    <a:cubicBezTo>
                      <a:pt x="22837" y="16303"/>
                      <a:pt x="21638" y="17613"/>
                      <a:pt x="20829" y="17613"/>
                    </a:cubicBezTo>
                    <a:cubicBezTo>
                      <a:pt x="20752" y="17613"/>
                      <a:pt x="20679" y="17601"/>
                      <a:pt x="20610" y="17576"/>
                    </a:cubicBezTo>
                    <a:cubicBezTo>
                      <a:pt x="20359" y="17513"/>
                      <a:pt x="19773" y="16718"/>
                      <a:pt x="19606" y="16509"/>
                    </a:cubicBezTo>
                    <a:lnTo>
                      <a:pt x="16530" y="13287"/>
                    </a:lnTo>
                    <a:cubicBezTo>
                      <a:pt x="16499" y="13245"/>
                      <a:pt x="16447" y="13224"/>
                      <a:pt x="16394" y="13224"/>
                    </a:cubicBezTo>
                    <a:cubicBezTo>
                      <a:pt x="16342" y="13224"/>
                      <a:pt x="16290" y="13245"/>
                      <a:pt x="16258" y="13287"/>
                    </a:cubicBezTo>
                    <a:lnTo>
                      <a:pt x="11781" y="17994"/>
                    </a:lnTo>
                    <a:cubicBezTo>
                      <a:pt x="11273" y="18543"/>
                      <a:pt x="10409" y="19881"/>
                      <a:pt x="9632" y="19881"/>
                    </a:cubicBezTo>
                    <a:cubicBezTo>
                      <a:pt x="9609" y="19881"/>
                      <a:pt x="9586" y="19880"/>
                      <a:pt x="9563" y="19878"/>
                    </a:cubicBezTo>
                    <a:cubicBezTo>
                      <a:pt x="9249" y="19857"/>
                      <a:pt x="8726" y="19271"/>
                      <a:pt x="8433" y="19103"/>
                    </a:cubicBezTo>
                    <a:cubicBezTo>
                      <a:pt x="7826" y="18664"/>
                      <a:pt x="7219" y="18183"/>
                      <a:pt x="6654" y="17743"/>
                    </a:cubicBezTo>
                    <a:cubicBezTo>
                      <a:pt x="6612" y="17701"/>
                      <a:pt x="6565" y="17681"/>
                      <a:pt x="6516" y="17681"/>
                    </a:cubicBezTo>
                    <a:cubicBezTo>
                      <a:pt x="6466" y="17681"/>
                      <a:pt x="6414" y="17701"/>
                      <a:pt x="6361" y="17743"/>
                    </a:cubicBezTo>
                    <a:cubicBezTo>
                      <a:pt x="5922" y="18141"/>
                      <a:pt x="5504" y="18518"/>
                      <a:pt x="5085" y="18936"/>
                    </a:cubicBezTo>
                    <a:cubicBezTo>
                      <a:pt x="4792" y="19208"/>
                      <a:pt x="4206" y="20129"/>
                      <a:pt x="3851" y="20233"/>
                    </a:cubicBezTo>
                    <a:cubicBezTo>
                      <a:pt x="3789" y="20253"/>
                      <a:pt x="3726" y="20262"/>
                      <a:pt x="3661" y="20262"/>
                    </a:cubicBezTo>
                    <a:cubicBezTo>
                      <a:pt x="3040" y="20262"/>
                      <a:pt x="2282" y="19427"/>
                      <a:pt x="1884" y="19124"/>
                    </a:cubicBezTo>
                    <a:lnTo>
                      <a:pt x="482" y="17953"/>
                    </a:lnTo>
                    <a:cubicBezTo>
                      <a:pt x="1884" y="16718"/>
                      <a:pt x="3223" y="15442"/>
                      <a:pt x="4499" y="14061"/>
                    </a:cubicBezTo>
                    <a:cubicBezTo>
                      <a:pt x="4793" y="13728"/>
                      <a:pt x="4995" y="13322"/>
                      <a:pt x="5447" y="13322"/>
                    </a:cubicBezTo>
                    <a:cubicBezTo>
                      <a:pt x="5479" y="13322"/>
                      <a:pt x="5511" y="13324"/>
                      <a:pt x="5545" y="13328"/>
                    </a:cubicBezTo>
                    <a:cubicBezTo>
                      <a:pt x="5859" y="13349"/>
                      <a:pt x="6487" y="14082"/>
                      <a:pt x="6717" y="14249"/>
                    </a:cubicBezTo>
                    <a:lnTo>
                      <a:pt x="9081" y="16132"/>
                    </a:lnTo>
                    <a:cubicBezTo>
                      <a:pt x="9123" y="16174"/>
                      <a:pt x="9170" y="16195"/>
                      <a:pt x="9220" y="16195"/>
                    </a:cubicBezTo>
                    <a:cubicBezTo>
                      <a:pt x="9270" y="16195"/>
                      <a:pt x="9322" y="16174"/>
                      <a:pt x="9374" y="16132"/>
                    </a:cubicBezTo>
                    <a:lnTo>
                      <a:pt x="14856" y="10734"/>
                    </a:lnTo>
                    <a:cubicBezTo>
                      <a:pt x="15212" y="10378"/>
                      <a:pt x="15672" y="9709"/>
                      <a:pt x="16091" y="9499"/>
                    </a:cubicBezTo>
                    <a:cubicBezTo>
                      <a:pt x="16336" y="9384"/>
                      <a:pt x="16555" y="9335"/>
                      <a:pt x="16755" y="9335"/>
                    </a:cubicBezTo>
                    <a:cubicBezTo>
                      <a:pt x="17457" y="9335"/>
                      <a:pt x="17922" y="9943"/>
                      <a:pt x="18476" y="10399"/>
                    </a:cubicBezTo>
                    <a:lnTo>
                      <a:pt x="21447" y="12910"/>
                    </a:lnTo>
                    <a:cubicBezTo>
                      <a:pt x="21485" y="12948"/>
                      <a:pt x="21528" y="12964"/>
                      <a:pt x="21571" y="12964"/>
                    </a:cubicBezTo>
                    <a:cubicBezTo>
                      <a:pt x="21647" y="12964"/>
                      <a:pt x="21721" y="12914"/>
                      <a:pt x="21761" y="12847"/>
                    </a:cubicBezTo>
                    <a:cubicBezTo>
                      <a:pt x="21787" y="12856"/>
                      <a:pt x="21817" y="12861"/>
                      <a:pt x="21847" y="12861"/>
                    </a:cubicBezTo>
                    <a:cubicBezTo>
                      <a:pt x="21890" y="12861"/>
                      <a:pt x="21934" y="12851"/>
                      <a:pt x="21970" y="12826"/>
                    </a:cubicBezTo>
                    <a:cubicBezTo>
                      <a:pt x="25486" y="10023"/>
                      <a:pt x="28854" y="7072"/>
                      <a:pt x="32118" y="3976"/>
                    </a:cubicBezTo>
                    <a:cubicBezTo>
                      <a:pt x="32202" y="3913"/>
                      <a:pt x="32202" y="3829"/>
                      <a:pt x="32160" y="3766"/>
                    </a:cubicBezTo>
                    <a:cubicBezTo>
                      <a:pt x="32160" y="3725"/>
                      <a:pt x="32118" y="3662"/>
                      <a:pt x="32056" y="3620"/>
                    </a:cubicBezTo>
                    <a:cubicBezTo>
                      <a:pt x="31365" y="3285"/>
                      <a:pt x="30758" y="2867"/>
                      <a:pt x="30193" y="2364"/>
                    </a:cubicBezTo>
                    <a:cubicBezTo>
                      <a:pt x="31553" y="2051"/>
                      <a:pt x="32913" y="1737"/>
                      <a:pt x="34294" y="1423"/>
                    </a:cubicBezTo>
                    <a:cubicBezTo>
                      <a:pt x="35027" y="1256"/>
                      <a:pt x="35780" y="1109"/>
                      <a:pt x="36554" y="942"/>
                    </a:cubicBezTo>
                    <a:cubicBezTo>
                      <a:pt x="36822" y="870"/>
                      <a:pt x="38113" y="463"/>
                      <a:pt x="38614" y="463"/>
                    </a:cubicBezTo>
                    <a:close/>
                    <a:moveTo>
                      <a:pt x="39170" y="0"/>
                    </a:moveTo>
                    <a:cubicBezTo>
                      <a:pt x="35989" y="628"/>
                      <a:pt x="32851" y="1318"/>
                      <a:pt x="29712" y="2051"/>
                    </a:cubicBezTo>
                    <a:cubicBezTo>
                      <a:pt x="29587" y="2072"/>
                      <a:pt x="29545" y="2281"/>
                      <a:pt x="29628" y="2385"/>
                    </a:cubicBezTo>
                    <a:cubicBezTo>
                      <a:pt x="30256" y="2992"/>
                      <a:pt x="30926" y="3453"/>
                      <a:pt x="31679" y="3850"/>
                    </a:cubicBezTo>
                    <a:cubicBezTo>
                      <a:pt x="28457" y="6884"/>
                      <a:pt x="25130" y="9792"/>
                      <a:pt x="21698" y="12554"/>
                    </a:cubicBezTo>
                    <a:lnTo>
                      <a:pt x="21657" y="12596"/>
                    </a:lnTo>
                    <a:cubicBezTo>
                      <a:pt x="20882" y="11906"/>
                      <a:pt x="20087" y="11257"/>
                      <a:pt x="19313" y="10608"/>
                    </a:cubicBezTo>
                    <a:cubicBezTo>
                      <a:pt x="18644" y="10043"/>
                      <a:pt x="17953" y="9290"/>
                      <a:pt x="17221" y="8872"/>
                    </a:cubicBezTo>
                    <a:cubicBezTo>
                      <a:pt x="17026" y="8763"/>
                      <a:pt x="16845" y="8716"/>
                      <a:pt x="16675" y="8716"/>
                    </a:cubicBezTo>
                    <a:cubicBezTo>
                      <a:pt x="15892" y="8716"/>
                      <a:pt x="15332" y="9710"/>
                      <a:pt x="14731" y="10295"/>
                    </a:cubicBezTo>
                    <a:lnTo>
                      <a:pt x="10462" y="14479"/>
                    </a:lnTo>
                    <a:cubicBezTo>
                      <a:pt x="10232" y="14688"/>
                      <a:pt x="9730" y="15442"/>
                      <a:pt x="9395" y="15525"/>
                    </a:cubicBezTo>
                    <a:cubicBezTo>
                      <a:pt x="9313" y="15546"/>
                      <a:pt x="9237" y="15556"/>
                      <a:pt x="9166" y="15556"/>
                    </a:cubicBezTo>
                    <a:cubicBezTo>
                      <a:pt x="8735" y="15556"/>
                      <a:pt x="8499" y="15206"/>
                      <a:pt x="8140" y="14919"/>
                    </a:cubicBezTo>
                    <a:lnTo>
                      <a:pt x="5399" y="12722"/>
                    </a:lnTo>
                    <a:cubicBezTo>
                      <a:pt x="5354" y="12688"/>
                      <a:pt x="5297" y="12666"/>
                      <a:pt x="5241" y="12666"/>
                    </a:cubicBezTo>
                    <a:cubicBezTo>
                      <a:pt x="5193" y="12666"/>
                      <a:pt x="5145" y="12683"/>
                      <a:pt x="5106" y="12722"/>
                    </a:cubicBezTo>
                    <a:cubicBezTo>
                      <a:pt x="3537" y="14479"/>
                      <a:pt x="1884" y="16111"/>
                      <a:pt x="126" y="17660"/>
                    </a:cubicBezTo>
                    <a:cubicBezTo>
                      <a:pt x="63" y="17743"/>
                      <a:pt x="63" y="17827"/>
                      <a:pt x="105" y="17869"/>
                    </a:cubicBezTo>
                    <a:cubicBezTo>
                      <a:pt x="22" y="17953"/>
                      <a:pt x="1" y="18057"/>
                      <a:pt x="105" y="18141"/>
                    </a:cubicBezTo>
                    <a:cubicBezTo>
                      <a:pt x="1214" y="19103"/>
                      <a:pt x="2365" y="19982"/>
                      <a:pt x="3558" y="20819"/>
                    </a:cubicBezTo>
                    <a:cubicBezTo>
                      <a:pt x="3593" y="20845"/>
                      <a:pt x="3631" y="20857"/>
                      <a:pt x="3668" y="20857"/>
                    </a:cubicBezTo>
                    <a:cubicBezTo>
                      <a:pt x="3718" y="20857"/>
                      <a:pt x="3763" y="20835"/>
                      <a:pt x="3788" y="20798"/>
                    </a:cubicBezTo>
                    <a:cubicBezTo>
                      <a:pt x="4289" y="20257"/>
                      <a:pt x="5692" y="18276"/>
                      <a:pt x="6564" y="18276"/>
                    </a:cubicBezTo>
                    <a:cubicBezTo>
                      <a:pt x="6602" y="18276"/>
                      <a:pt x="6639" y="18279"/>
                      <a:pt x="6675" y="18287"/>
                    </a:cubicBezTo>
                    <a:cubicBezTo>
                      <a:pt x="6989" y="18350"/>
                      <a:pt x="7554" y="18999"/>
                      <a:pt x="7805" y="19145"/>
                    </a:cubicBezTo>
                    <a:cubicBezTo>
                      <a:pt x="8391" y="19626"/>
                      <a:pt x="9019" y="20045"/>
                      <a:pt x="9688" y="20484"/>
                    </a:cubicBezTo>
                    <a:cubicBezTo>
                      <a:pt x="9711" y="20507"/>
                      <a:pt x="9740" y="20516"/>
                      <a:pt x="9770" y="20516"/>
                    </a:cubicBezTo>
                    <a:cubicBezTo>
                      <a:pt x="9822" y="20516"/>
                      <a:pt x="9879" y="20490"/>
                      <a:pt x="9918" y="20463"/>
                    </a:cubicBezTo>
                    <a:cubicBezTo>
                      <a:pt x="11697" y="18580"/>
                      <a:pt x="13475" y="16718"/>
                      <a:pt x="15254" y="14835"/>
                    </a:cubicBezTo>
                    <a:cubicBezTo>
                      <a:pt x="15584" y="14505"/>
                      <a:pt x="15879" y="13903"/>
                      <a:pt x="16405" y="13903"/>
                    </a:cubicBezTo>
                    <a:cubicBezTo>
                      <a:pt x="16445" y="13903"/>
                      <a:pt x="16487" y="13907"/>
                      <a:pt x="16530" y="13914"/>
                    </a:cubicBezTo>
                    <a:cubicBezTo>
                      <a:pt x="16865" y="13977"/>
                      <a:pt x="17639" y="15065"/>
                      <a:pt x="17890" y="15358"/>
                    </a:cubicBezTo>
                    <a:lnTo>
                      <a:pt x="20610" y="18204"/>
                    </a:lnTo>
                    <a:cubicBezTo>
                      <a:pt x="20651" y="18244"/>
                      <a:pt x="20709" y="18267"/>
                      <a:pt x="20762" y="18267"/>
                    </a:cubicBezTo>
                    <a:cubicBezTo>
                      <a:pt x="20791" y="18267"/>
                      <a:pt x="20818" y="18260"/>
                      <a:pt x="20841" y="18246"/>
                    </a:cubicBezTo>
                    <a:cubicBezTo>
                      <a:pt x="23435" y="16321"/>
                      <a:pt x="25946" y="14312"/>
                      <a:pt x="28373" y="12220"/>
                    </a:cubicBezTo>
                    <a:cubicBezTo>
                      <a:pt x="29587" y="11173"/>
                      <a:pt x="30779" y="10106"/>
                      <a:pt x="31972" y="9039"/>
                    </a:cubicBezTo>
                    <a:cubicBezTo>
                      <a:pt x="32558" y="8474"/>
                      <a:pt x="33792" y="7721"/>
                      <a:pt x="34169" y="6863"/>
                    </a:cubicBezTo>
                    <a:cubicBezTo>
                      <a:pt x="34817" y="7637"/>
                      <a:pt x="35529" y="8349"/>
                      <a:pt x="36303" y="8997"/>
                    </a:cubicBezTo>
                    <a:cubicBezTo>
                      <a:pt x="36344" y="9038"/>
                      <a:pt x="36397" y="9057"/>
                      <a:pt x="36450" y="9057"/>
                    </a:cubicBezTo>
                    <a:cubicBezTo>
                      <a:pt x="36532" y="9057"/>
                      <a:pt x="36612" y="9011"/>
                      <a:pt x="36638" y="8935"/>
                    </a:cubicBezTo>
                    <a:cubicBezTo>
                      <a:pt x="37642" y="6110"/>
                      <a:pt x="39023" y="3201"/>
                      <a:pt x="39358" y="209"/>
                    </a:cubicBezTo>
                    <a:cubicBezTo>
                      <a:pt x="39421" y="63"/>
                      <a:pt x="39295" y="0"/>
                      <a:pt x="39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" name="Google Shape;115;p27"/>
              <p:cNvGrpSpPr/>
              <p:nvPr/>
            </p:nvGrpSpPr>
            <p:grpSpPr>
              <a:xfrm rot="1436877">
                <a:off x="1710826" y="3470589"/>
                <a:ext cx="304056" cy="290278"/>
                <a:chOff x="5860456" y="3065279"/>
                <a:chExt cx="304060" cy="290283"/>
              </a:xfrm>
            </p:grpSpPr>
            <p:sp>
              <p:nvSpPr>
                <p:cNvPr id="116" name="Google Shape;116;p27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7"/>
                <p:cNvSpPr/>
                <p:nvPr/>
              </p:nvSpPr>
              <p:spPr>
                <a:xfrm rot="-1249224">
                  <a:off x="5891372" y="310119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" name="Google Shape;118;p27"/>
              <p:cNvGrpSpPr/>
              <p:nvPr/>
            </p:nvGrpSpPr>
            <p:grpSpPr>
              <a:xfrm rot="2185173">
                <a:off x="2289429" y="2862471"/>
                <a:ext cx="304064" cy="290286"/>
                <a:chOff x="5856861" y="3059709"/>
                <a:chExt cx="304060" cy="290283"/>
              </a:xfrm>
            </p:grpSpPr>
            <p:sp>
              <p:nvSpPr>
                <p:cNvPr id="119" name="Google Shape;119;p27"/>
                <p:cNvSpPr/>
                <p:nvPr/>
              </p:nvSpPr>
              <p:spPr>
                <a:xfrm>
                  <a:off x="5905500" y="3103750"/>
                  <a:ext cx="213978" cy="21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5" h="3627" extrusionOk="0">
                      <a:moveTo>
                        <a:pt x="1324" y="0"/>
                      </a:moveTo>
                      <a:cubicBezTo>
                        <a:pt x="1059" y="0"/>
                        <a:pt x="1056" y="946"/>
                        <a:pt x="969" y="1186"/>
                      </a:cubicBezTo>
                      <a:cubicBezTo>
                        <a:pt x="890" y="1434"/>
                        <a:pt x="0" y="1997"/>
                        <a:pt x="23" y="2155"/>
                      </a:cubicBezTo>
                      <a:cubicBezTo>
                        <a:pt x="62" y="2420"/>
                        <a:pt x="947" y="2437"/>
                        <a:pt x="1175" y="2437"/>
                      </a:cubicBezTo>
                      <a:cubicBezTo>
                        <a:pt x="1209" y="2437"/>
                        <a:pt x="1228" y="2436"/>
                        <a:pt x="1228" y="2436"/>
                      </a:cubicBezTo>
                      <a:cubicBezTo>
                        <a:pt x="1228" y="2436"/>
                        <a:pt x="1284" y="3428"/>
                        <a:pt x="1431" y="3608"/>
                      </a:cubicBezTo>
                      <a:cubicBezTo>
                        <a:pt x="1442" y="3620"/>
                        <a:pt x="1455" y="3626"/>
                        <a:pt x="1471" y="3626"/>
                      </a:cubicBezTo>
                      <a:cubicBezTo>
                        <a:pt x="1685" y="3626"/>
                        <a:pt x="2309" y="2583"/>
                        <a:pt x="2309" y="2583"/>
                      </a:cubicBezTo>
                      <a:cubicBezTo>
                        <a:pt x="2309" y="2583"/>
                        <a:pt x="2852" y="2810"/>
                        <a:pt x="3273" y="2810"/>
                      </a:cubicBezTo>
                      <a:cubicBezTo>
                        <a:pt x="3330" y="2810"/>
                        <a:pt x="3385" y="2806"/>
                        <a:pt x="3436" y="2797"/>
                      </a:cubicBezTo>
                      <a:cubicBezTo>
                        <a:pt x="3875" y="2718"/>
                        <a:pt x="3143" y="1749"/>
                        <a:pt x="3008" y="1524"/>
                      </a:cubicBezTo>
                      <a:cubicBezTo>
                        <a:pt x="2895" y="1299"/>
                        <a:pt x="3447" y="905"/>
                        <a:pt x="3391" y="679"/>
                      </a:cubicBezTo>
                      <a:cubicBezTo>
                        <a:pt x="3376" y="622"/>
                        <a:pt x="3324" y="601"/>
                        <a:pt x="3247" y="601"/>
                      </a:cubicBezTo>
                      <a:cubicBezTo>
                        <a:pt x="3019" y="601"/>
                        <a:pt x="2582" y="792"/>
                        <a:pt x="2321" y="826"/>
                      </a:cubicBezTo>
                      <a:cubicBezTo>
                        <a:pt x="2313" y="826"/>
                        <a:pt x="2306" y="827"/>
                        <a:pt x="2299" y="827"/>
                      </a:cubicBezTo>
                      <a:cubicBezTo>
                        <a:pt x="1958" y="827"/>
                        <a:pt x="1639" y="70"/>
                        <a:pt x="1352" y="3"/>
                      </a:cubicBezTo>
                      <a:cubicBezTo>
                        <a:pt x="1342" y="1"/>
                        <a:pt x="1333" y="0"/>
                        <a:pt x="13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7"/>
                <p:cNvSpPr/>
                <p:nvPr/>
              </p:nvSpPr>
              <p:spPr>
                <a:xfrm rot="-1249224">
                  <a:off x="5887777" y="3095625"/>
                  <a:ext cx="242229" cy="218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0" h="3064" extrusionOk="0">
                      <a:moveTo>
                        <a:pt x="1848" y="293"/>
                      </a:moveTo>
                      <a:cubicBezTo>
                        <a:pt x="1904" y="394"/>
                        <a:pt x="1983" y="530"/>
                        <a:pt x="1995" y="563"/>
                      </a:cubicBezTo>
                      <a:cubicBezTo>
                        <a:pt x="2017" y="586"/>
                        <a:pt x="2040" y="631"/>
                        <a:pt x="2051" y="676"/>
                      </a:cubicBezTo>
                      <a:cubicBezTo>
                        <a:pt x="2130" y="856"/>
                        <a:pt x="2242" y="1082"/>
                        <a:pt x="2423" y="1138"/>
                      </a:cubicBezTo>
                      <a:cubicBezTo>
                        <a:pt x="2614" y="1205"/>
                        <a:pt x="2817" y="1217"/>
                        <a:pt x="3008" y="1217"/>
                      </a:cubicBezTo>
                      <a:cubicBezTo>
                        <a:pt x="3155" y="1217"/>
                        <a:pt x="3279" y="1217"/>
                        <a:pt x="3402" y="1250"/>
                      </a:cubicBezTo>
                      <a:cubicBezTo>
                        <a:pt x="3369" y="1296"/>
                        <a:pt x="3290" y="1352"/>
                        <a:pt x="3233" y="1386"/>
                      </a:cubicBezTo>
                      <a:cubicBezTo>
                        <a:pt x="3211" y="1408"/>
                        <a:pt x="3200" y="1431"/>
                        <a:pt x="3166" y="1442"/>
                      </a:cubicBezTo>
                      <a:cubicBezTo>
                        <a:pt x="3087" y="1521"/>
                        <a:pt x="2997" y="1577"/>
                        <a:pt x="2918" y="1645"/>
                      </a:cubicBezTo>
                      <a:lnTo>
                        <a:pt x="2749" y="1769"/>
                      </a:lnTo>
                      <a:cubicBezTo>
                        <a:pt x="2715" y="1780"/>
                        <a:pt x="2693" y="1814"/>
                        <a:pt x="2659" y="1859"/>
                      </a:cubicBezTo>
                      <a:cubicBezTo>
                        <a:pt x="2591" y="1971"/>
                        <a:pt x="2648" y="2163"/>
                        <a:pt x="2715" y="2422"/>
                      </a:cubicBezTo>
                      <a:cubicBezTo>
                        <a:pt x="2727" y="2478"/>
                        <a:pt x="2749" y="2512"/>
                        <a:pt x="2760" y="2557"/>
                      </a:cubicBezTo>
                      <a:cubicBezTo>
                        <a:pt x="2772" y="2568"/>
                        <a:pt x="2772" y="2602"/>
                        <a:pt x="2772" y="2625"/>
                      </a:cubicBezTo>
                      <a:cubicBezTo>
                        <a:pt x="2772" y="2670"/>
                        <a:pt x="2783" y="2715"/>
                        <a:pt x="2783" y="2760"/>
                      </a:cubicBezTo>
                      <a:lnTo>
                        <a:pt x="2085" y="2433"/>
                      </a:lnTo>
                      <a:cubicBezTo>
                        <a:pt x="2012" y="2402"/>
                        <a:pt x="1941" y="2389"/>
                        <a:pt x="1871" y="2389"/>
                      </a:cubicBezTo>
                      <a:cubicBezTo>
                        <a:pt x="1690" y="2389"/>
                        <a:pt x="1518" y="2476"/>
                        <a:pt x="1364" y="2557"/>
                      </a:cubicBezTo>
                      <a:cubicBezTo>
                        <a:pt x="1319" y="2591"/>
                        <a:pt x="1274" y="2613"/>
                        <a:pt x="1240" y="2625"/>
                      </a:cubicBezTo>
                      <a:cubicBezTo>
                        <a:pt x="1195" y="2647"/>
                        <a:pt x="1139" y="2670"/>
                        <a:pt x="1082" y="2703"/>
                      </a:cubicBezTo>
                      <a:cubicBezTo>
                        <a:pt x="1015" y="2726"/>
                        <a:pt x="958" y="2760"/>
                        <a:pt x="902" y="2782"/>
                      </a:cubicBezTo>
                      <a:cubicBezTo>
                        <a:pt x="913" y="2715"/>
                        <a:pt x="925" y="2625"/>
                        <a:pt x="958" y="2546"/>
                      </a:cubicBezTo>
                      <a:cubicBezTo>
                        <a:pt x="970" y="2489"/>
                        <a:pt x="981" y="2422"/>
                        <a:pt x="1003" y="2366"/>
                      </a:cubicBezTo>
                      <a:cubicBezTo>
                        <a:pt x="1015" y="2309"/>
                        <a:pt x="1026" y="2264"/>
                        <a:pt x="1037" y="2219"/>
                      </a:cubicBezTo>
                      <a:cubicBezTo>
                        <a:pt x="1060" y="2163"/>
                        <a:pt x="1071" y="2118"/>
                        <a:pt x="1082" y="2061"/>
                      </a:cubicBezTo>
                      <a:cubicBezTo>
                        <a:pt x="1127" y="1836"/>
                        <a:pt x="902" y="1690"/>
                        <a:pt x="733" y="1555"/>
                      </a:cubicBezTo>
                      <a:cubicBezTo>
                        <a:pt x="688" y="1532"/>
                        <a:pt x="643" y="1498"/>
                        <a:pt x="620" y="1476"/>
                      </a:cubicBezTo>
                      <a:lnTo>
                        <a:pt x="350" y="1250"/>
                      </a:lnTo>
                      <a:cubicBezTo>
                        <a:pt x="406" y="1250"/>
                        <a:pt x="463" y="1228"/>
                        <a:pt x="508" y="1217"/>
                      </a:cubicBezTo>
                      <a:cubicBezTo>
                        <a:pt x="553" y="1217"/>
                        <a:pt x="575" y="1205"/>
                        <a:pt x="587" y="1205"/>
                      </a:cubicBezTo>
                      <a:cubicBezTo>
                        <a:pt x="632" y="1194"/>
                        <a:pt x="699" y="1194"/>
                        <a:pt x="778" y="1194"/>
                      </a:cubicBezTo>
                      <a:cubicBezTo>
                        <a:pt x="1060" y="1183"/>
                        <a:pt x="1262" y="1160"/>
                        <a:pt x="1375" y="1082"/>
                      </a:cubicBezTo>
                      <a:cubicBezTo>
                        <a:pt x="1476" y="991"/>
                        <a:pt x="1533" y="868"/>
                        <a:pt x="1589" y="755"/>
                      </a:cubicBezTo>
                      <a:cubicBezTo>
                        <a:pt x="1600" y="710"/>
                        <a:pt x="1634" y="676"/>
                        <a:pt x="1645" y="642"/>
                      </a:cubicBezTo>
                      <a:cubicBezTo>
                        <a:pt x="1679" y="597"/>
                        <a:pt x="1702" y="541"/>
                        <a:pt x="1735" y="485"/>
                      </a:cubicBezTo>
                      <a:cubicBezTo>
                        <a:pt x="1769" y="417"/>
                        <a:pt x="1803" y="349"/>
                        <a:pt x="1848" y="293"/>
                      </a:cubicBezTo>
                      <a:close/>
                      <a:moveTo>
                        <a:pt x="1814" y="0"/>
                      </a:moveTo>
                      <a:lnTo>
                        <a:pt x="1769" y="34"/>
                      </a:lnTo>
                      <a:cubicBezTo>
                        <a:pt x="1657" y="135"/>
                        <a:pt x="1589" y="293"/>
                        <a:pt x="1533" y="417"/>
                      </a:cubicBezTo>
                      <a:cubicBezTo>
                        <a:pt x="1499" y="462"/>
                        <a:pt x="1488" y="518"/>
                        <a:pt x="1465" y="563"/>
                      </a:cubicBezTo>
                      <a:cubicBezTo>
                        <a:pt x="1431" y="586"/>
                        <a:pt x="1420" y="642"/>
                        <a:pt x="1386" y="687"/>
                      </a:cubicBezTo>
                      <a:cubicBezTo>
                        <a:pt x="1353" y="777"/>
                        <a:pt x="1296" y="901"/>
                        <a:pt x="1240" y="935"/>
                      </a:cubicBezTo>
                      <a:cubicBezTo>
                        <a:pt x="1184" y="991"/>
                        <a:pt x="913" y="991"/>
                        <a:pt x="778" y="1003"/>
                      </a:cubicBezTo>
                      <a:cubicBezTo>
                        <a:pt x="699" y="1003"/>
                        <a:pt x="632" y="1025"/>
                        <a:pt x="575" y="1025"/>
                      </a:cubicBezTo>
                      <a:cubicBezTo>
                        <a:pt x="542" y="1025"/>
                        <a:pt x="519" y="1025"/>
                        <a:pt x="463" y="1036"/>
                      </a:cubicBezTo>
                      <a:cubicBezTo>
                        <a:pt x="384" y="1048"/>
                        <a:pt x="170" y="1093"/>
                        <a:pt x="114" y="1093"/>
                      </a:cubicBezTo>
                      <a:cubicBezTo>
                        <a:pt x="114" y="1093"/>
                        <a:pt x="136" y="1093"/>
                        <a:pt x="147" y="1104"/>
                      </a:cubicBezTo>
                      <a:lnTo>
                        <a:pt x="1" y="1250"/>
                      </a:lnTo>
                      <a:lnTo>
                        <a:pt x="451" y="1611"/>
                      </a:lnTo>
                      <a:cubicBezTo>
                        <a:pt x="497" y="1656"/>
                        <a:pt x="530" y="1690"/>
                        <a:pt x="575" y="1712"/>
                      </a:cubicBezTo>
                      <a:cubicBezTo>
                        <a:pt x="722" y="1814"/>
                        <a:pt x="891" y="1926"/>
                        <a:pt x="857" y="2039"/>
                      </a:cubicBezTo>
                      <a:cubicBezTo>
                        <a:pt x="846" y="2073"/>
                        <a:pt x="834" y="2140"/>
                        <a:pt x="812" y="2174"/>
                      </a:cubicBezTo>
                      <a:cubicBezTo>
                        <a:pt x="801" y="2230"/>
                        <a:pt x="789" y="2275"/>
                        <a:pt x="778" y="2332"/>
                      </a:cubicBezTo>
                      <a:lnTo>
                        <a:pt x="733" y="2501"/>
                      </a:lnTo>
                      <a:cubicBezTo>
                        <a:pt x="688" y="2647"/>
                        <a:pt x="643" y="2782"/>
                        <a:pt x="665" y="2940"/>
                      </a:cubicBezTo>
                      <a:lnTo>
                        <a:pt x="677" y="3053"/>
                      </a:lnTo>
                      <a:lnTo>
                        <a:pt x="801" y="3053"/>
                      </a:lnTo>
                      <a:cubicBezTo>
                        <a:pt x="925" y="3019"/>
                        <a:pt x="1060" y="2951"/>
                        <a:pt x="1184" y="2895"/>
                      </a:cubicBezTo>
                      <a:cubicBezTo>
                        <a:pt x="1229" y="2872"/>
                        <a:pt x="1285" y="2850"/>
                        <a:pt x="1319" y="2827"/>
                      </a:cubicBezTo>
                      <a:cubicBezTo>
                        <a:pt x="1364" y="2816"/>
                        <a:pt x="1420" y="2782"/>
                        <a:pt x="1465" y="2760"/>
                      </a:cubicBezTo>
                      <a:cubicBezTo>
                        <a:pt x="1609" y="2684"/>
                        <a:pt x="1733" y="2627"/>
                        <a:pt x="1848" y="2627"/>
                      </a:cubicBezTo>
                      <a:cubicBezTo>
                        <a:pt x="1887" y="2627"/>
                        <a:pt x="1924" y="2633"/>
                        <a:pt x="1961" y="2647"/>
                      </a:cubicBezTo>
                      <a:lnTo>
                        <a:pt x="2884" y="3064"/>
                      </a:lnTo>
                      <a:lnTo>
                        <a:pt x="2986" y="2895"/>
                      </a:lnTo>
                      <a:cubicBezTo>
                        <a:pt x="3008" y="2906"/>
                        <a:pt x="3031" y="2929"/>
                        <a:pt x="3031" y="2929"/>
                      </a:cubicBezTo>
                      <a:cubicBezTo>
                        <a:pt x="3008" y="2884"/>
                        <a:pt x="2986" y="2703"/>
                        <a:pt x="2986" y="2647"/>
                      </a:cubicBezTo>
                      <a:cubicBezTo>
                        <a:pt x="2974" y="2602"/>
                        <a:pt x="2974" y="2568"/>
                        <a:pt x="2974" y="2557"/>
                      </a:cubicBezTo>
                      <a:cubicBezTo>
                        <a:pt x="2974" y="2534"/>
                        <a:pt x="2941" y="2478"/>
                        <a:pt x="2929" y="2399"/>
                      </a:cubicBezTo>
                      <a:cubicBezTo>
                        <a:pt x="2896" y="2275"/>
                        <a:pt x="2817" y="2039"/>
                        <a:pt x="2862" y="1971"/>
                      </a:cubicBezTo>
                      <a:cubicBezTo>
                        <a:pt x="2873" y="1971"/>
                        <a:pt x="2884" y="1949"/>
                        <a:pt x="2896" y="1938"/>
                      </a:cubicBezTo>
                      <a:lnTo>
                        <a:pt x="3065" y="1814"/>
                      </a:lnTo>
                      <a:cubicBezTo>
                        <a:pt x="3166" y="1746"/>
                        <a:pt x="3256" y="1667"/>
                        <a:pt x="3335" y="1600"/>
                      </a:cubicBezTo>
                      <a:cubicBezTo>
                        <a:pt x="3369" y="1588"/>
                        <a:pt x="3380" y="1555"/>
                        <a:pt x="3402" y="1543"/>
                      </a:cubicBezTo>
                      <a:cubicBezTo>
                        <a:pt x="3515" y="1442"/>
                        <a:pt x="3661" y="1352"/>
                        <a:pt x="3707" y="1217"/>
                      </a:cubicBezTo>
                      <a:lnTo>
                        <a:pt x="3729" y="1138"/>
                      </a:lnTo>
                      <a:lnTo>
                        <a:pt x="3628" y="1104"/>
                      </a:lnTo>
                      <a:cubicBezTo>
                        <a:pt x="3436" y="1036"/>
                        <a:pt x="3222" y="1025"/>
                        <a:pt x="3031" y="1025"/>
                      </a:cubicBezTo>
                      <a:cubicBezTo>
                        <a:pt x="2839" y="1003"/>
                        <a:pt x="2659" y="1003"/>
                        <a:pt x="2501" y="946"/>
                      </a:cubicBezTo>
                      <a:cubicBezTo>
                        <a:pt x="2411" y="924"/>
                        <a:pt x="2321" y="721"/>
                        <a:pt x="2265" y="597"/>
                      </a:cubicBezTo>
                      <a:cubicBezTo>
                        <a:pt x="2254" y="563"/>
                        <a:pt x="2220" y="507"/>
                        <a:pt x="2209" y="473"/>
                      </a:cubicBezTo>
                      <a:cubicBezTo>
                        <a:pt x="1972" y="23"/>
                        <a:pt x="1916" y="11"/>
                        <a:pt x="1871" y="11"/>
                      </a:cubicBezTo>
                      <a:lnTo>
                        <a:pt x="18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1" name="Google Shape;121;p27"/>
          <p:cNvSpPr/>
          <p:nvPr/>
        </p:nvSpPr>
        <p:spPr>
          <a:xfrm>
            <a:off x="2922047" y="1062523"/>
            <a:ext cx="573197" cy="419316"/>
          </a:xfrm>
          <a:custGeom>
            <a:avLst/>
            <a:gdLst/>
            <a:ahLst/>
            <a:cxnLst/>
            <a:rect l="l" t="t" r="r" b="b"/>
            <a:pathLst>
              <a:path w="13894" h="10164" extrusionOk="0">
                <a:moveTo>
                  <a:pt x="11341" y="1216"/>
                </a:moveTo>
                <a:cubicBezTo>
                  <a:pt x="13119" y="1404"/>
                  <a:pt x="11299" y="3120"/>
                  <a:pt x="11069" y="3371"/>
                </a:cubicBezTo>
                <a:cubicBezTo>
                  <a:pt x="10818" y="3643"/>
                  <a:pt x="10525" y="3915"/>
                  <a:pt x="10232" y="4208"/>
                </a:cubicBezTo>
                <a:lnTo>
                  <a:pt x="10148" y="4271"/>
                </a:lnTo>
                <a:cubicBezTo>
                  <a:pt x="10005" y="4037"/>
                  <a:pt x="9707" y="3881"/>
                  <a:pt x="9374" y="3881"/>
                </a:cubicBezTo>
                <a:cubicBezTo>
                  <a:pt x="9319" y="3881"/>
                  <a:pt x="9263" y="3885"/>
                  <a:pt x="9207" y="3894"/>
                </a:cubicBezTo>
                <a:cubicBezTo>
                  <a:pt x="9179" y="3875"/>
                  <a:pt x="9146" y="3865"/>
                  <a:pt x="9113" y="3865"/>
                </a:cubicBezTo>
                <a:cubicBezTo>
                  <a:pt x="9073" y="3865"/>
                  <a:pt x="9032" y="3881"/>
                  <a:pt x="8998" y="3915"/>
                </a:cubicBezTo>
                <a:cubicBezTo>
                  <a:pt x="7951" y="4878"/>
                  <a:pt x="6863" y="5736"/>
                  <a:pt x="5629" y="6468"/>
                </a:cubicBezTo>
                <a:cubicBezTo>
                  <a:pt x="5587" y="6510"/>
                  <a:pt x="5545" y="6552"/>
                  <a:pt x="5545" y="6614"/>
                </a:cubicBezTo>
                <a:cubicBezTo>
                  <a:pt x="5399" y="6656"/>
                  <a:pt x="5231" y="6719"/>
                  <a:pt x="5085" y="6719"/>
                </a:cubicBezTo>
                <a:cubicBezTo>
                  <a:pt x="4750" y="6677"/>
                  <a:pt x="4352" y="6342"/>
                  <a:pt x="4583" y="6028"/>
                </a:cubicBezTo>
                <a:cubicBezTo>
                  <a:pt x="4645" y="6028"/>
                  <a:pt x="4666" y="6008"/>
                  <a:pt x="4708" y="5987"/>
                </a:cubicBezTo>
                <a:cubicBezTo>
                  <a:pt x="5733" y="4982"/>
                  <a:pt x="6801" y="4041"/>
                  <a:pt x="7951" y="3183"/>
                </a:cubicBezTo>
                <a:cubicBezTo>
                  <a:pt x="8830" y="2534"/>
                  <a:pt x="10127" y="1404"/>
                  <a:pt x="11299" y="1216"/>
                </a:cubicBezTo>
                <a:close/>
                <a:moveTo>
                  <a:pt x="11168" y="387"/>
                </a:moveTo>
                <a:cubicBezTo>
                  <a:pt x="11283" y="387"/>
                  <a:pt x="11397" y="397"/>
                  <a:pt x="11508" y="421"/>
                </a:cubicBezTo>
                <a:cubicBezTo>
                  <a:pt x="11523" y="420"/>
                  <a:pt x="11538" y="420"/>
                  <a:pt x="11553" y="420"/>
                </a:cubicBezTo>
                <a:cubicBezTo>
                  <a:pt x="11939" y="420"/>
                  <a:pt x="12193" y="680"/>
                  <a:pt x="12298" y="1128"/>
                </a:cubicBezTo>
                <a:lnTo>
                  <a:pt x="12298" y="1128"/>
                </a:lnTo>
                <a:cubicBezTo>
                  <a:pt x="12195" y="1046"/>
                  <a:pt x="12059" y="977"/>
                  <a:pt x="11885" y="923"/>
                </a:cubicBezTo>
                <a:cubicBezTo>
                  <a:pt x="11864" y="839"/>
                  <a:pt x="11801" y="798"/>
                  <a:pt x="11697" y="798"/>
                </a:cubicBezTo>
                <a:cubicBezTo>
                  <a:pt x="11662" y="796"/>
                  <a:pt x="11628" y="795"/>
                  <a:pt x="11594" y="795"/>
                </a:cubicBezTo>
                <a:cubicBezTo>
                  <a:pt x="10352" y="795"/>
                  <a:pt x="9117" y="1884"/>
                  <a:pt x="8140" y="2576"/>
                </a:cubicBezTo>
                <a:cubicBezTo>
                  <a:pt x="6842" y="3497"/>
                  <a:pt x="5629" y="4543"/>
                  <a:pt x="4499" y="5631"/>
                </a:cubicBezTo>
                <a:cubicBezTo>
                  <a:pt x="4457" y="5631"/>
                  <a:pt x="4394" y="5631"/>
                  <a:pt x="4373" y="5694"/>
                </a:cubicBezTo>
                <a:cubicBezTo>
                  <a:pt x="4018" y="6049"/>
                  <a:pt x="4122" y="6677"/>
                  <a:pt x="4562" y="6949"/>
                </a:cubicBezTo>
                <a:cubicBezTo>
                  <a:pt x="4734" y="7051"/>
                  <a:pt x="4915" y="7093"/>
                  <a:pt x="5100" y="7093"/>
                </a:cubicBezTo>
                <a:cubicBezTo>
                  <a:pt x="5521" y="7093"/>
                  <a:pt x="5955" y="6874"/>
                  <a:pt x="6319" y="6656"/>
                </a:cubicBezTo>
                <a:cubicBezTo>
                  <a:pt x="6382" y="6593"/>
                  <a:pt x="6403" y="6531"/>
                  <a:pt x="6382" y="6447"/>
                </a:cubicBezTo>
                <a:cubicBezTo>
                  <a:pt x="7386" y="5798"/>
                  <a:pt x="8349" y="5066"/>
                  <a:pt x="9207" y="4229"/>
                </a:cubicBezTo>
                <a:lnTo>
                  <a:pt x="9290" y="4229"/>
                </a:lnTo>
                <a:cubicBezTo>
                  <a:pt x="9324" y="4220"/>
                  <a:pt x="9358" y="4216"/>
                  <a:pt x="9391" y="4216"/>
                </a:cubicBezTo>
                <a:cubicBezTo>
                  <a:pt x="9590" y="4216"/>
                  <a:pt x="9787" y="4364"/>
                  <a:pt x="9876" y="4543"/>
                </a:cubicBezTo>
                <a:cubicBezTo>
                  <a:pt x="9374" y="5003"/>
                  <a:pt x="8851" y="5484"/>
                  <a:pt x="8328" y="5924"/>
                </a:cubicBezTo>
                <a:cubicBezTo>
                  <a:pt x="7951" y="6238"/>
                  <a:pt x="7386" y="6761"/>
                  <a:pt x="6759" y="7284"/>
                </a:cubicBezTo>
                <a:cubicBezTo>
                  <a:pt x="6742" y="7278"/>
                  <a:pt x="6725" y="7276"/>
                  <a:pt x="6708" y="7276"/>
                </a:cubicBezTo>
                <a:cubicBezTo>
                  <a:pt x="6662" y="7276"/>
                  <a:pt x="6616" y="7295"/>
                  <a:pt x="6570" y="7326"/>
                </a:cubicBezTo>
                <a:cubicBezTo>
                  <a:pt x="6240" y="7626"/>
                  <a:pt x="5823" y="7765"/>
                  <a:pt x="5389" y="7765"/>
                </a:cubicBezTo>
                <a:cubicBezTo>
                  <a:pt x="5219" y="7765"/>
                  <a:pt x="5047" y="7744"/>
                  <a:pt x="4876" y="7702"/>
                </a:cubicBezTo>
                <a:cubicBezTo>
                  <a:pt x="4185" y="7514"/>
                  <a:pt x="3244" y="6865"/>
                  <a:pt x="3808" y="6070"/>
                </a:cubicBezTo>
                <a:cubicBezTo>
                  <a:pt x="3850" y="6028"/>
                  <a:pt x="3850" y="5966"/>
                  <a:pt x="3829" y="5924"/>
                </a:cubicBezTo>
                <a:cubicBezTo>
                  <a:pt x="3913" y="5840"/>
                  <a:pt x="3976" y="5798"/>
                  <a:pt x="4039" y="5715"/>
                </a:cubicBezTo>
                <a:cubicBezTo>
                  <a:pt x="4708" y="5087"/>
                  <a:pt x="5399" y="4438"/>
                  <a:pt x="6068" y="3811"/>
                </a:cubicBezTo>
                <a:cubicBezTo>
                  <a:pt x="6173" y="3706"/>
                  <a:pt x="6131" y="3601"/>
                  <a:pt x="6047" y="3518"/>
                </a:cubicBezTo>
                <a:cubicBezTo>
                  <a:pt x="6947" y="2555"/>
                  <a:pt x="7951" y="1739"/>
                  <a:pt x="9144" y="1111"/>
                </a:cubicBezTo>
                <a:cubicBezTo>
                  <a:pt x="9719" y="788"/>
                  <a:pt x="10465" y="387"/>
                  <a:pt x="11168" y="387"/>
                </a:cubicBezTo>
                <a:close/>
                <a:moveTo>
                  <a:pt x="3244" y="6468"/>
                </a:moveTo>
                <a:lnTo>
                  <a:pt x="3244" y="6468"/>
                </a:lnTo>
                <a:cubicBezTo>
                  <a:pt x="3223" y="7137"/>
                  <a:pt x="3788" y="7702"/>
                  <a:pt x="4394" y="7932"/>
                </a:cubicBezTo>
                <a:cubicBezTo>
                  <a:pt x="4725" y="8079"/>
                  <a:pt x="5087" y="8146"/>
                  <a:pt x="5439" y="8146"/>
                </a:cubicBezTo>
                <a:cubicBezTo>
                  <a:pt x="5489" y="8146"/>
                  <a:pt x="5538" y="8144"/>
                  <a:pt x="5587" y="8142"/>
                </a:cubicBezTo>
                <a:lnTo>
                  <a:pt x="5587" y="8142"/>
                </a:lnTo>
                <a:cubicBezTo>
                  <a:pt x="4951" y="8534"/>
                  <a:pt x="4314" y="8804"/>
                  <a:pt x="3746" y="8804"/>
                </a:cubicBezTo>
                <a:cubicBezTo>
                  <a:pt x="3436" y="8804"/>
                  <a:pt x="3146" y="8724"/>
                  <a:pt x="2888" y="8539"/>
                </a:cubicBezTo>
                <a:cubicBezTo>
                  <a:pt x="2846" y="8518"/>
                  <a:pt x="2804" y="8508"/>
                  <a:pt x="2768" y="8508"/>
                </a:cubicBezTo>
                <a:cubicBezTo>
                  <a:pt x="2731" y="8508"/>
                  <a:pt x="2700" y="8518"/>
                  <a:pt x="2679" y="8539"/>
                </a:cubicBezTo>
                <a:cubicBezTo>
                  <a:pt x="2009" y="7974"/>
                  <a:pt x="2595" y="7137"/>
                  <a:pt x="3244" y="6468"/>
                </a:cubicBezTo>
                <a:close/>
                <a:moveTo>
                  <a:pt x="12398" y="1225"/>
                </a:moveTo>
                <a:lnTo>
                  <a:pt x="12398" y="1225"/>
                </a:lnTo>
                <a:cubicBezTo>
                  <a:pt x="12818" y="1560"/>
                  <a:pt x="12891" y="1918"/>
                  <a:pt x="12617" y="2367"/>
                </a:cubicBezTo>
                <a:cubicBezTo>
                  <a:pt x="12429" y="3078"/>
                  <a:pt x="12199" y="3371"/>
                  <a:pt x="11697" y="3936"/>
                </a:cubicBezTo>
                <a:cubicBezTo>
                  <a:pt x="11676" y="3957"/>
                  <a:pt x="11676" y="3957"/>
                  <a:pt x="11676" y="3999"/>
                </a:cubicBezTo>
                <a:cubicBezTo>
                  <a:pt x="10650" y="4878"/>
                  <a:pt x="9625" y="5736"/>
                  <a:pt x="8621" y="6635"/>
                </a:cubicBezTo>
                <a:cubicBezTo>
                  <a:pt x="7470" y="7619"/>
                  <a:pt x="6319" y="8769"/>
                  <a:pt x="4876" y="9376"/>
                </a:cubicBezTo>
                <a:cubicBezTo>
                  <a:pt x="4478" y="9544"/>
                  <a:pt x="4143" y="9648"/>
                  <a:pt x="3725" y="9690"/>
                </a:cubicBezTo>
                <a:cubicBezTo>
                  <a:pt x="3542" y="9708"/>
                  <a:pt x="3387" y="9720"/>
                  <a:pt x="3249" y="9720"/>
                </a:cubicBezTo>
                <a:cubicBezTo>
                  <a:pt x="2754" y="9720"/>
                  <a:pt x="2488" y="9574"/>
                  <a:pt x="2030" y="9083"/>
                </a:cubicBezTo>
                <a:cubicBezTo>
                  <a:pt x="1360" y="8414"/>
                  <a:pt x="1298" y="7807"/>
                  <a:pt x="1737" y="6928"/>
                </a:cubicBezTo>
                <a:cubicBezTo>
                  <a:pt x="1925" y="6572"/>
                  <a:pt x="2155" y="6259"/>
                  <a:pt x="2407" y="5987"/>
                </a:cubicBezTo>
                <a:cubicBezTo>
                  <a:pt x="3306" y="4961"/>
                  <a:pt x="4373" y="4062"/>
                  <a:pt x="5420" y="3183"/>
                </a:cubicBezTo>
                <a:cubicBezTo>
                  <a:pt x="5545" y="3267"/>
                  <a:pt x="5629" y="3392"/>
                  <a:pt x="5650" y="3539"/>
                </a:cubicBezTo>
                <a:cubicBezTo>
                  <a:pt x="5650" y="3601"/>
                  <a:pt x="5692" y="3622"/>
                  <a:pt x="5713" y="3643"/>
                </a:cubicBezTo>
                <a:cubicBezTo>
                  <a:pt x="4478" y="4731"/>
                  <a:pt x="0" y="8016"/>
                  <a:pt x="3181" y="9251"/>
                </a:cubicBezTo>
                <a:cubicBezTo>
                  <a:pt x="3202" y="9256"/>
                  <a:pt x="3221" y="9259"/>
                  <a:pt x="3240" y="9259"/>
                </a:cubicBezTo>
                <a:cubicBezTo>
                  <a:pt x="3296" y="9259"/>
                  <a:pt x="3343" y="9235"/>
                  <a:pt x="3390" y="9188"/>
                </a:cubicBezTo>
                <a:cubicBezTo>
                  <a:pt x="3525" y="9222"/>
                  <a:pt x="3662" y="9237"/>
                  <a:pt x="3798" y="9237"/>
                </a:cubicBezTo>
                <a:cubicBezTo>
                  <a:pt x="4420" y="9237"/>
                  <a:pt x="5045" y="8913"/>
                  <a:pt x="5629" y="8518"/>
                </a:cubicBezTo>
                <a:cubicBezTo>
                  <a:pt x="7073" y="7577"/>
                  <a:pt x="8433" y="6468"/>
                  <a:pt x="9688" y="5296"/>
                </a:cubicBezTo>
                <a:cubicBezTo>
                  <a:pt x="9793" y="5191"/>
                  <a:pt x="9981" y="5024"/>
                  <a:pt x="10211" y="4815"/>
                </a:cubicBezTo>
                <a:cubicBezTo>
                  <a:pt x="10253" y="4794"/>
                  <a:pt x="10295" y="4773"/>
                  <a:pt x="10316" y="4710"/>
                </a:cubicBezTo>
                <a:cubicBezTo>
                  <a:pt x="11383" y="3751"/>
                  <a:pt x="13092" y="2026"/>
                  <a:pt x="12398" y="1225"/>
                </a:cubicBezTo>
                <a:close/>
                <a:moveTo>
                  <a:pt x="11196" y="1"/>
                </a:moveTo>
                <a:cubicBezTo>
                  <a:pt x="9257" y="1"/>
                  <a:pt x="7154" y="1852"/>
                  <a:pt x="5943" y="3120"/>
                </a:cubicBezTo>
                <a:cubicBezTo>
                  <a:pt x="5838" y="2953"/>
                  <a:pt x="5692" y="2806"/>
                  <a:pt x="5482" y="2743"/>
                </a:cubicBezTo>
                <a:cubicBezTo>
                  <a:pt x="5457" y="2728"/>
                  <a:pt x="5432" y="2722"/>
                  <a:pt x="5408" y="2722"/>
                </a:cubicBezTo>
                <a:cubicBezTo>
                  <a:pt x="5331" y="2722"/>
                  <a:pt x="5263" y="2789"/>
                  <a:pt x="5231" y="2869"/>
                </a:cubicBezTo>
                <a:cubicBezTo>
                  <a:pt x="5210" y="2869"/>
                  <a:pt x="5189" y="2890"/>
                  <a:pt x="5168" y="2911"/>
                </a:cubicBezTo>
                <a:cubicBezTo>
                  <a:pt x="3829" y="4041"/>
                  <a:pt x="1842" y="5401"/>
                  <a:pt x="1235" y="7158"/>
                </a:cubicBezTo>
                <a:cubicBezTo>
                  <a:pt x="879" y="8246"/>
                  <a:pt x="1151" y="9502"/>
                  <a:pt x="2302" y="9962"/>
                </a:cubicBezTo>
                <a:cubicBezTo>
                  <a:pt x="2654" y="10102"/>
                  <a:pt x="3013" y="10163"/>
                  <a:pt x="3372" y="10163"/>
                </a:cubicBezTo>
                <a:cubicBezTo>
                  <a:pt x="4676" y="10163"/>
                  <a:pt x="5979" y="9357"/>
                  <a:pt x="6947" y="8602"/>
                </a:cubicBezTo>
                <a:cubicBezTo>
                  <a:pt x="8767" y="7179"/>
                  <a:pt x="10441" y="5589"/>
                  <a:pt x="12199" y="4062"/>
                </a:cubicBezTo>
                <a:cubicBezTo>
                  <a:pt x="12241" y="4020"/>
                  <a:pt x="12283" y="3957"/>
                  <a:pt x="12241" y="3894"/>
                </a:cubicBezTo>
                <a:cubicBezTo>
                  <a:pt x="13140" y="2660"/>
                  <a:pt x="13894" y="567"/>
                  <a:pt x="11801" y="65"/>
                </a:cubicBezTo>
                <a:cubicBezTo>
                  <a:pt x="11602" y="21"/>
                  <a:pt x="11400" y="1"/>
                  <a:pt x="111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¿Cómo fue su experiencia de trabajo en equipo?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B2903-C308-D6F2-7485-63A3EC0FE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58" y="1382486"/>
            <a:ext cx="3949684" cy="2586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 txBox="1">
            <a:spLocks noGrp="1"/>
          </p:cNvSpPr>
          <p:nvPr>
            <p:ph type="title"/>
          </p:nvPr>
        </p:nvSpPr>
        <p:spPr>
          <a:xfrm>
            <a:off x="362712" y="1999050"/>
            <a:ext cx="84185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¿Qué aprendió o descubrió de si mismo durante el proyecto?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5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aprendió del mismo proyecto? </a:t>
            </a:r>
            <a:endParaRPr dirty="0"/>
          </a:p>
        </p:txBody>
      </p:sp>
      <p:pic>
        <p:nvPicPr>
          <p:cNvPr id="3" name="Picture 2" descr="A graph with orange lines&#10;&#10;Description automatically generated">
            <a:extLst>
              <a:ext uri="{FF2B5EF4-FFF2-40B4-BE49-F238E27FC236}">
                <a16:creationId xmlns:a16="http://schemas.microsoft.com/office/drawing/2014/main" id="{85708D4D-7911-FED7-6AC0-F821A926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28" y="1096094"/>
            <a:ext cx="5950144" cy="2951312"/>
          </a:xfrm>
          <a:prstGeom prst="rect">
            <a:avLst/>
          </a:prstGeom>
        </p:spPr>
      </p:pic>
      <p:sp>
        <p:nvSpPr>
          <p:cNvPr id="4" name="Google Shape;81;p27">
            <a:extLst>
              <a:ext uri="{FF2B5EF4-FFF2-40B4-BE49-F238E27FC236}">
                <a16:creationId xmlns:a16="http://schemas.microsoft.com/office/drawing/2014/main" id="{599A49E5-8C96-DF2E-0DB8-0F5181E545F2}"/>
              </a:ext>
            </a:extLst>
          </p:cNvPr>
          <p:cNvSpPr txBox="1">
            <a:spLocks/>
          </p:cNvSpPr>
          <p:nvPr/>
        </p:nvSpPr>
        <p:spPr>
          <a:xfrm>
            <a:off x="2377500" y="4158843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/>
              <a:t>Esta gráfica muestra cómo cambia el precio de cierre a lo largo del tiempo durante enero de 2015.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>
          <a:extLst>
            <a:ext uri="{FF2B5EF4-FFF2-40B4-BE49-F238E27FC236}">
              <a16:creationId xmlns:a16="http://schemas.microsoft.com/office/drawing/2014/main" id="{EB86AAB8-9CF9-4154-A645-282C05561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53">
            <a:extLst>
              <a:ext uri="{FF2B5EF4-FFF2-40B4-BE49-F238E27FC236}">
                <a16:creationId xmlns:a16="http://schemas.microsoft.com/office/drawing/2014/main" id="{4598CE74-9A70-0D2A-54AF-74B869746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aprendió del mismo proyecto? </a:t>
            </a:r>
            <a:endParaRPr dirty="0"/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C3435CD-06AD-6618-5F8D-DC36CACB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54" y="1148336"/>
            <a:ext cx="5739492" cy="2846827"/>
          </a:xfrm>
          <a:prstGeom prst="rect">
            <a:avLst/>
          </a:prstGeom>
        </p:spPr>
      </p:pic>
      <p:sp>
        <p:nvSpPr>
          <p:cNvPr id="5" name="Google Shape;81;p27">
            <a:extLst>
              <a:ext uri="{FF2B5EF4-FFF2-40B4-BE49-F238E27FC236}">
                <a16:creationId xmlns:a16="http://schemas.microsoft.com/office/drawing/2014/main" id="{29B429A6-BADA-07F1-4D34-DCA26ED6B8B5}"/>
              </a:ext>
            </a:extLst>
          </p:cNvPr>
          <p:cNvSpPr txBox="1">
            <a:spLocks/>
          </p:cNvSpPr>
          <p:nvPr/>
        </p:nvSpPr>
        <p:spPr>
          <a:xfrm>
            <a:off x="2377500" y="4158843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/>
              <a:t> Esta gráfica compara los precios de apertura, máximo, mínimo y cierre para cada fecha.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0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>
          <a:extLst>
            <a:ext uri="{FF2B5EF4-FFF2-40B4-BE49-F238E27FC236}">
              <a16:creationId xmlns:a16="http://schemas.microsoft.com/office/drawing/2014/main" id="{E929B473-B54A-88C1-6F1F-8FDC4C59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53">
            <a:extLst>
              <a:ext uri="{FF2B5EF4-FFF2-40B4-BE49-F238E27FC236}">
                <a16:creationId xmlns:a16="http://schemas.microsoft.com/office/drawing/2014/main" id="{CB115734-FF01-28FF-8A92-C9B87B1602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aprendió del mismo proyecto? </a:t>
            </a:r>
            <a:endParaRPr dirty="0"/>
          </a:p>
        </p:txBody>
      </p:sp>
      <p:pic>
        <p:nvPicPr>
          <p:cNvPr id="3" name="Picture 2" descr="A graph of blue bars&#10;&#10;Description automatically generated">
            <a:extLst>
              <a:ext uri="{FF2B5EF4-FFF2-40B4-BE49-F238E27FC236}">
                <a16:creationId xmlns:a16="http://schemas.microsoft.com/office/drawing/2014/main" id="{68E6A446-21FB-164E-F8BE-8406EFF5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46" y="1299696"/>
            <a:ext cx="4928508" cy="2444574"/>
          </a:xfrm>
          <a:prstGeom prst="rect">
            <a:avLst/>
          </a:prstGeom>
        </p:spPr>
      </p:pic>
      <p:sp>
        <p:nvSpPr>
          <p:cNvPr id="5" name="Google Shape;81;p27">
            <a:extLst>
              <a:ext uri="{FF2B5EF4-FFF2-40B4-BE49-F238E27FC236}">
                <a16:creationId xmlns:a16="http://schemas.microsoft.com/office/drawing/2014/main" id="{C714B879-D23F-7AF4-1933-EAE3DB978BBB}"/>
              </a:ext>
            </a:extLst>
          </p:cNvPr>
          <p:cNvSpPr txBox="1">
            <a:spLocks/>
          </p:cNvSpPr>
          <p:nvPr/>
        </p:nvSpPr>
        <p:spPr>
          <a:xfrm>
            <a:off x="2377500" y="4158843"/>
            <a:ext cx="43890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/>
            <a:r>
              <a:rPr lang="es-ES" dirty="0"/>
              <a:t> Esta gráfica compara los precios de apertura, máximo, mínimo y cierre para cada fecha.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41875"/>
      </p:ext>
    </p:extLst>
  </p:cSld>
  <p:clrMapOvr>
    <a:masterClrMapping/>
  </p:clrMapOvr>
</p:sld>
</file>

<file path=ppt/theme/theme1.xml><?xml version="1.0" encoding="utf-8"?>
<a:theme xmlns:a="http://schemas.openxmlformats.org/drawingml/2006/main" name="Doodle Statistics Infographics by Slidesgo">
  <a:themeElements>
    <a:clrScheme name="Simple Light">
      <a:dk1>
        <a:srgbClr val="000000"/>
      </a:dk1>
      <a:lt1>
        <a:srgbClr val="FFFFFF"/>
      </a:lt1>
      <a:dk2>
        <a:srgbClr val="FCD481"/>
      </a:dk2>
      <a:lt2>
        <a:srgbClr val="00B6C5"/>
      </a:lt2>
      <a:accent1>
        <a:srgbClr val="F46787"/>
      </a:accent1>
      <a:accent2>
        <a:srgbClr val="FDC2C0"/>
      </a:accent2>
      <a:accent3>
        <a:srgbClr val="B28EFC"/>
      </a:accent3>
      <a:accent4>
        <a:srgbClr val="D9D9D9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oodle Statistics Infographics by Slidesgo">
  <a:themeElements>
    <a:clrScheme name="Simple Light">
      <a:dk1>
        <a:srgbClr val="000000"/>
      </a:dk1>
      <a:lt1>
        <a:srgbClr val="FFFFFF"/>
      </a:lt1>
      <a:dk2>
        <a:srgbClr val="FCD481"/>
      </a:dk2>
      <a:lt2>
        <a:srgbClr val="00B6C5"/>
      </a:lt2>
      <a:accent1>
        <a:srgbClr val="F46787"/>
      </a:accent1>
      <a:accent2>
        <a:srgbClr val="FDC2C0"/>
      </a:accent2>
      <a:accent3>
        <a:srgbClr val="B28EFC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103</Words>
  <Application>Microsoft Office PowerPoint</Application>
  <PresentationFormat>On-screen Show (16:9)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Fira Sans Extra Condensed SemiBold</vt:lpstr>
      <vt:lpstr>Roboto</vt:lpstr>
      <vt:lpstr>Niramit</vt:lpstr>
      <vt:lpstr>Doodle Statistics Infographics by Slidesgo</vt:lpstr>
      <vt:lpstr>Doodle Statistics Infographics by Slidesgo</vt:lpstr>
      <vt:lpstr>Storytelling </vt:lpstr>
      <vt:lpstr>¿Cómo fue su experiencia de trabajo en equipo?</vt:lpstr>
      <vt:lpstr>¿Qué aprendió o descubrió de si mismo durante el proyecto? </vt:lpstr>
      <vt:lpstr>¿Qué aprendió del mismo proyecto? </vt:lpstr>
      <vt:lpstr>¿Qué aprendió del mismo proyecto? </vt:lpstr>
      <vt:lpstr>¿Qué aprendió del mismo proyecto?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Rafael Aboulafia</dc:creator>
  <cp:lastModifiedBy>RAFAEL ABOULAFIA</cp:lastModifiedBy>
  <cp:revision>3</cp:revision>
  <dcterms:modified xsi:type="dcterms:W3CDTF">2024-12-10T15:50:31Z</dcterms:modified>
</cp:coreProperties>
</file>