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0E96-34E5-4763-889D-8DF00022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17465-5B04-44F0-88BD-16317A45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0B95-5073-44DD-8633-49CA6FB3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A7B5-842B-4907-BDB6-60AEC6D4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0D80-3CAD-450F-B684-9DBF782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37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98C5-3710-4239-9D2A-25F9FF9A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D0A89-2B4B-408B-B944-4C1EC2C0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41235-C428-4AAA-8637-6A31BF07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4A22-9FB1-4E78-B9DA-1565277B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268A-6D04-4457-A23F-E1DF0C05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7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667BE-17A1-4734-A0A6-2FAEFFFD7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84FB4-D526-4243-95F7-1E6481ACE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5D30-CD70-415C-A64A-BFC5FF3A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6FAC-C06D-4D58-94D8-5BE808ED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D896-D97E-4985-A234-3DFB0D7B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2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049A-1516-4A4B-8615-DE1C9ECB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1897-EE8B-4F3B-A70D-1B308BCD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4FD8-0AEC-468C-A4A6-16158DAD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D937-F16C-4DA8-9A06-3D06745B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53414-0FAA-4226-B7D5-45C094BB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97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03DB-5682-4D61-B0AD-FADE6542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2FE8D-1D85-48D1-993A-144B8C04B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DE93-C460-4DB7-A8EA-44117225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D610-4D33-4E90-865C-DC11BACA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FBDB-AB07-494D-A282-72F97C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75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684B-356F-43DB-8C6B-5F97640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0874-653D-4913-948C-418A0EE3C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B0F9A-96CE-42B7-A834-BCF8226B0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8144D-675E-490F-B5CA-DE71A54A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2ED30-03DB-4D29-BDE6-6D5D52CB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97751-E96C-4C36-89D9-AA95032E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5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9911-5C33-48C6-ABCC-903CE35E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074C-89D6-48E6-A716-6AA88E3DB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B9B96-6DCA-41E1-9D90-88849CA8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1B653-DA54-4E79-B7FB-CA1F05B37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1B9E2-58DC-40A5-86AA-7B3BEED97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D6374-D14C-474B-9CEE-292C95D7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81E47-D35E-4726-824D-28DCA0DF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F6AFE-F614-4965-A923-F3634D49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3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6523-0D8D-49F8-8F49-64CA9FFD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EDC8C-42A9-4ED5-A8E3-36FEA3E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11FC-48BF-47D3-BAAA-BB7DF774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3C18-A121-46E3-93FD-730C1E9E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3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6CCBE-23D1-4E88-9998-3395DCA4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02B26-406E-4887-882D-E4E92014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5BCD5-1C1B-42C5-87E4-DD0E628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7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9531-29D5-40E5-A996-6A6A3F91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6D89-E0F5-4FB9-B367-955B2D71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CC825-E846-450F-B7D1-2F3455B1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5DA15-DBC4-45B2-988C-17A15DFD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5B1DE-9C53-4EC1-B94D-E6FEEDCA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7D05-4B43-4F3C-AC26-D7107793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52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5E7F-FB1F-49F2-8B05-CA714DDC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BB85B-D388-4BC9-AD8F-CF874E5EC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AAD16-46B3-4ECD-92BA-2CE6A54A6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D7771-059F-41CD-BB48-8C4A381D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35340-8FDF-4294-B185-8221559F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37439-16F3-48AA-8B82-46C2C5A9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9BBDE-9D76-4C05-BF5A-8E07FF0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DF60-3958-4D53-AABC-9E84062C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3920-6EC8-419E-ACA9-E58097A96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D7CB-593C-4B7C-B6BB-0A0ED1C3806B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4EA4-AB1E-41CF-8D6B-4561728C7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D519-FB46-479B-B253-BE38F50A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C5E8-1384-42CC-BDB9-4A107DDAAB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56A3-DC53-4E22-9B83-6B06C3B9D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BBD5-7BEC-44A9-A5BD-7D8D39582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8B9BF-7111-47BC-95F5-70765AD3D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72" y="66357"/>
            <a:ext cx="10818056" cy="67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8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5365-F852-4AEF-B708-C36D5CB1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8A18-94ED-4BF4-9B07-974F4D6E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C2F98-21BA-46B8-A6A4-3A8178D7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" y="365125"/>
            <a:ext cx="10636348" cy="58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6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F8D0-9308-4C91-A790-5E0BC427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6CA65-0F62-40E7-9589-39AED3FD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7F8EE-92EB-4269-A35D-8AB6CEE1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82879"/>
            <a:ext cx="10789920" cy="61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03E1-6040-4CB9-B059-747C498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BC97-A654-4FE5-925E-2B2BC84B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0934A-004A-4468-99E3-074DAD31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689A-8C08-4329-B291-EA10DCFA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4EDB8A-871E-481B-9928-D7CC2F8CC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298" y="1825625"/>
            <a:ext cx="6561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1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83D8-5A35-4C85-9F43-47CD9469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Pacientes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5BF982-0215-4F05-BAB4-78029B319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019" y="1825625"/>
            <a:ext cx="64159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8E38-6A28-4EF4-B51E-96622DE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Pacientes do profissional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FA0F5-9D24-4333-87DF-5F931EFA6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079" y="1825625"/>
            <a:ext cx="6429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D028-5CFA-4322-B2DC-0939110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Sessões do profissional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0D15A-BE7F-4983-9A87-A616BD279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744" y="1825625"/>
            <a:ext cx="6382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4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2FAB-7324-4666-A657-08E8B07F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Metodologia agil com scrum/Trello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0924C-45AB-4E53-A687-81373909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02205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6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783B-F012-4126-A61A-C73DC5A5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A0B2E-1D7F-4709-92ED-941906E49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9" y="133643"/>
            <a:ext cx="11213122" cy="6590713"/>
          </a:xfrm>
        </p:spPr>
      </p:pic>
    </p:spTree>
    <p:extLst>
      <p:ext uri="{BB962C8B-B14F-4D97-AF65-F5344CB8AC3E}">
        <p14:creationId xmlns:p14="http://schemas.microsoft.com/office/powerpoint/2010/main" val="75319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BC8C-97F2-4853-A120-7978EB5F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FCA0F-B1B9-4910-9A0E-B0080F249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4" y="134327"/>
            <a:ext cx="10790311" cy="6684035"/>
          </a:xfrm>
        </p:spPr>
      </p:pic>
    </p:spTree>
    <p:extLst>
      <p:ext uri="{BB962C8B-B14F-4D97-AF65-F5344CB8AC3E}">
        <p14:creationId xmlns:p14="http://schemas.microsoft.com/office/powerpoint/2010/main" val="369140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564A-7D5D-44ED-A794-5BB9B9EB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DDAB80-B04C-4C4C-9533-F23347FDF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7" y="253219"/>
            <a:ext cx="11129066" cy="6064421"/>
          </a:xfrm>
        </p:spPr>
      </p:pic>
    </p:spTree>
    <p:extLst>
      <p:ext uri="{BB962C8B-B14F-4D97-AF65-F5344CB8AC3E}">
        <p14:creationId xmlns:p14="http://schemas.microsoft.com/office/powerpoint/2010/main" val="198385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D0FA-7EC2-4D6A-A5C1-B1B8D9B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6938D-FE68-4EAC-8691-0B0DAD4AC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5" y="224448"/>
            <a:ext cx="11556760" cy="5965337"/>
          </a:xfrm>
        </p:spPr>
      </p:pic>
    </p:spTree>
    <p:extLst>
      <p:ext uri="{BB962C8B-B14F-4D97-AF65-F5344CB8AC3E}">
        <p14:creationId xmlns:p14="http://schemas.microsoft.com/office/powerpoint/2010/main" val="133460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D13-2DB6-40E7-9DFC-99661EF9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A9204-3BB1-4A1D-A9C4-F6F4D8E0E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26" y="339555"/>
            <a:ext cx="10644347" cy="5529363"/>
          </a:xfrm>
        </p:spPr>
      </p:pic>
    </p:spTree>
    <p:extLst>
      <p:ext uri="{BB962C8B-B14F-4D97-AF65-F5344CB8AC3E}">
        <p14:creationId xmlns:p14="http://schemas.microsoft.com/office/powerpoint/2010/main" val="94392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A828-A64B-436E-BE2B-3F857E7E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EBBE8-067D-43C6-ACF5-C06ED9640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232624"/>
            <a:ext cx="10664483" cy="6098215"/>
          </a:xfrm>
        </p:spPr>
      </p:pic>
    </p:spTree>
    <p:extLst>
      <p:ext uri="{BB962C8B-B14F-4D97-AF65-F5344CB8AC3E}">
        <p14:creationId xmlns:p14="http://schemas.microsoft.com/office/powerpoint/2010/main" val="209896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CA3A-5CA6-431C-ACC4-4CDBA9E3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DCAAE-F211-4D0B-9D3C-467559901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8" y="365125"/>
            <a:ext cx="10576172" cy="5765303"/>
          </a:xfrm>
        </p:spPr>
      </p:pic>
    </p:spTree>
    <p:extLst>
      <p:ext uri="{BB962C8B-B14F-4D97-AF65-F5344CB8AC3E}">
        <p14:creationId xmlns:p14="http://schemas.microsoft.com/office/powerpoint/2010/main" val="265767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Metodologia agil com scrum/Trello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</vt:lpstr>
      <vt:lpstr>Pacientes </vt:lpstr>
      <vt:lpstr>Pacientes do profissional</vt:lpstr>
      <vt:lpstr>Sessões do profissional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Darkcel</dc:creator>
  <cp:lastModifiedBy>Darkcel</cp:lastModifiedBy>
  <cp:revision>5</cp:revision>
  <dcterms:created xsi:type="dcterms:W3CDTF">2022-11-21T23:02:33Z</dcterms:created>
  <dcterms:modified xsi:type="dcterms:W3CDTF">2022-11-22T13:38:05Z</dcterms:modified>
</cp:coreProperties>
</file>