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79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04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12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896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50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51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41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4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22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24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41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7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19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8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2D38-99C0-462E-A42D-D8B481AF84FC}" type="datetimeFigureOut">
              <a:rPr lang="es-ES" smtClean="0"/>
              <a:t>16/06/2023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F60F-B8C0-4B3A-92DF-C626A341DF4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178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7AD0-ABBF-B82E-03DF-4A2D380F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0"/>
            <a:ext cx="8791575" cy="2387600"/>
          </a:xfrm>
        </p:spPr>
        <p:txBody>
          <a:bodyPr/>
          <a:lstStyle/>
          <a:p>
            <a:pPr algn="ctr"/>
            <a:r>
              <a:rPr lang="es-ES" sz="8000" dirty="0"/>
              <a:t>Pokemon Insiru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7824DB-7618-30F7-066F-76AF95B9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1559719"/>
            <a:ext cx="8791575" cy="1655762"/>
          </a:xfrm>
        </p:spPr>
        <p:txBody>
          <a:bodyPr/>
          <a:lstStyle/>
          <a:p>
            <a:pPr algn="ctr"/>
            <a:r>
              <a:rPr lang="es-ES" dirty="0"/>
              <a:t>ALEX DELGADO - RAFAEL SáNCHEZ - DIEGO RIUS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30674-098F-2FC0-F4AF-CB7A6D00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0" y="1193800"/>
            <a:ext cx="6079177" cy="607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6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12E06-1295-B561-25F2-EFD992B2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03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Recapitulación de los puntos clave de la presentación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506F7-E031-6046-58C0-AFE37259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59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F1399-E14B-6FD2-A6F9-0920FB04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321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9E7F3-E4DB-483A-3BB8-D3D2F6587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1789"/>
            <a:ext cx="9905999" cy="5256211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Presentación del proyecto y su propósito.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Explicación del público objetivo y los motivos por los que encontrarían el simulador interesante.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Gestión de la base de datos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Análisis del diseño de la base de datos y su función en el almacenamiento de los datos para el simulador.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Explicación de cómo se utiliza la base de datos para generar las batallas y realizar un seguimiento de los resultados.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Funcionalidades de la aplicación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Descripción de la interfaz de usuario de la aplicación y su capacidad para permitir la interacción de los usuarios con el simulador.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Recapitulación de los puntos clave de la presentación.</a:t>
            </a:r>
          </a:p>
        </p:txBody>
      </p:sp>
    </p:spTree>
    <p:extLst>
      <p:ext uri="{BB962C8B-B14F-4D97-AF65-F5344CB8AC3E}">
        <p14:creationId xmlns:p14="http://schemas.microsoft.com/office/powerpoint/2010/main" val="280582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5AD8-D0F1-D956-EEBA-EEFA0D60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896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Introducción</a:t>
            </a:r>
            <a:br>
              <a:rPr lang="es-ES" dirty="0"/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del proyecto y su propósito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8E7C8-0E3A-926B-98BA-FDBF7D4E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005" y="1506340"/>
            <a:ext cx="9063990" cy="4230370"/>
          </a:xfrm>
        </p:spPr>
        <p:txBody>
          <a:bodyPr>
            <a:normAutofit/>
          </a:bodyPr>
          <a:lstStyle/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Nuestro proyecto es un simulador de combates Pokemon, como Pokemon ShowDown, donde el usuario puede seleccionar su propio Pokemon y el del oponente, incluyendo variantes "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variocolor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brindan 3 ataques predefinidos (Placaje, Curación, Defensa) y 1 ataque elemental basado en el tipo del Pokemon elegido.</a:t>
            </a:r>
          </a:p>
          <a:p>
            <a:pPr lvl="1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usuario tiene la opción de rendirse, finalizando el combate como derrota.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ED8A2E0-F4F8-CA30-1C9B-352F29EA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84" y="3429000"/>
            <a:ext cx="5945632" cy="31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4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5AD8-D0F1-D956-EEBA-EEFA0D60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796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Introducción</a:t>
            </a:r>
            <a:br>
              <a:rPr lang="es-ES" dirty="0"/>
            </a:b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Explicación del público objetivo y los motivos por los que encontrarían el simulador interesante.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8E7C8-0E3A-926B-98BA-FDBF7D4E0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56" y="2035050"/>
            <a:ext cx="5377815" cy="423037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público objetivo de nuestro simulador de combates Pokemon incluye a los aficionados y seguidores de la franquicia Pokemon, así como a los amantes de los juegos de estrategia y combates. También puede ser atractivo para aquellos que disfrutan de la competencia y desean poner a prueba sus habilidades tácticas en batallas Pokemon. En resumen, nuestro público objetivo abarca tanto a jugadores casuales como a aquellos que buscan desafíos más competitivos en el mundo de Pokemon.</a:t>
            </a:r>
          </a:p>
        </p:txBody>
      </p:sp>
      <p:pic>
        <p:nvPicPr>
          <p:cNvPr id="2050" name="Picture 2" descr="La Importancia del Público Objetivo para las Marcas">
            <a:extLst>
              <a:ext uri="{FF2B5EF4-FFF2-40B4-BE49-F238E27FC236}">
                <a16:creationId xmlns:a16="http://schemas.microsoft.com/office/drawing/2014/main" id="{5E741485-F4AA-A9D2-525B-A66015EFF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54" y="2235359"/>
            <a:ext cx="5459290" cy="275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08B6E4-DC78-4FE8-1F7B-0CA2C1B44DBF}"/>
              </a:ext>
            </a:extLst>
          </p:cNvPr>
          <p:cNvSpPr/>
          <p:nvPr/>
        </p:nvSpPr>
        <p:spPr>
          <a:xfrm>
            <a:off x="6880860" y="4686300"/>
            <a:ext cx="1325880" cy="2057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259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84F8-3882-763F-9A52-593B83D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291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Gestión de la base de datos</a:t>
            </a:r>
            <a:br>
              <a:rPr lang="es-ES" dirty="0"/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del diseño de la base de datos y su función en el almacenamiento de los datos para el simulador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12FB4-CC5F-FD2B-6018-7105A3C9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7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084F8-3882-763F-9A52-593B83D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527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Gestión de la base de datos</a:t>
            </a:r>
            <a:br>
              <a:rPr lang="es-ES" dirty="0"/>
            </a:br>
            <a:r>
              <a:rPr lang="es-ES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Explicación de cómo se utiliza la base de datos para generar las batallas y realizar un seguimiento de los resultados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12FB4-CC5F-FD2B-6018-7105A3C93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350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7B7B-989A-1B63-8F7D-6FEFDCB2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407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de la aplicación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interfaz de usuario de la aplicación y su capacidad para permitir la interacción de los usuarios con el simulador.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607223-313F-B697-865D-7BB867FFC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10" y="1756115"/>
            <a:ext cx="6545580" cy="36881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37705A4-C4F7-7900-811A-7662A91B821D}"/>
              </a:ext>
            </a:extLst>
          </p:cNvPr>
          <p:cNvSpPr txBox="1"/>
          <p:nvPr/>
        </p:nvSpPr>
        <p:spPr>
          <a:xfrm>
            <a:off x="9497683" y="2194560"/>
            <a:ext cx="2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Selector “Variocolor”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02ED80-5843-47ED-6CB9-D8E8FD18A770}"/>
              </a:ext>
            </a:extLst>
          </p:cNvPr>
          <p:cNvSpPr txBox="1"/>
          <p:nvPr/>
        </p:nvSpPr>
        <p:spPr>
          <a:xfrm>
            <a:off x="91439" y="2563892"/>
            <a:ext cx="280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Selector Pokemon Aliado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142321-42D6-1DB5-28C5-58358C889B59}"/>
              </a:ext>
            </a:extLst>
          </p:cNvPr>
          <p:cNvSpPr txBox="1"/>
          <p:nvPr/>
        </p:nvSpPr>
        <p:spPr>
          <a:xfrm>
            <a:off x="0" y="3366560"/>
            <a:ext cx="301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Selector Pokemon Enemigo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294044-2E50-4DA0-3EF6-7D08E2889CE8}"/>
              </a:ext>
            </a:extLst>
          </p:cNvPr>
          <p:cNvSpPr txBox="1"/>
          <p:nvPr/>
        </p:nvSpPr>
        <p:spPr>
          <a:xfrm>
            <a:off x="4776151" y="5974056"/>
            <a:ext cx="263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Iniciar Combate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DA13354-4C06-251E-0D2D-EA29349296BA}"/>
              </a:ext>
            </a:extLst>
          </p:cNvPr>
          <p:cNvCxnSpPr/>
          <p:nvPr/>
        </p:nvCxnSpPr>
        <p:spPr>
          <a:xfrm flipH="1" flipV="1">
            <a:off x="1234440" y="3093720"/>
            <a:ext cx="4511040" cy="262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603B620-996C-4A2A-41AA-2E97CAA73133}"/>
              </a:ext>
            </a:extLst>
          </p:cNvPr>
          <p:cNvCxnSpPr>
            <a:cxnSpLocks/>
          </p:cNvCxnSpPr>
          <p:nvPr/>
        </p:nvCxnSpPr>
        <p:spPr>
          <a:xfrm>
            <a:off x="1234440" y="2890838"/>
            <a:ext cx="0" cy="202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B78376E-2BCD-7C6B-83B2-C04BE95ECF79}"/>
              </a:ext>
            </a:extLst>
          </p:cNvPr>
          <p:cNvCxnSpPr>
            <a:cxnSpLocks/>
          </p:cNvCxnSpPr>
          <p:nvPr/>
        </p:nvCxnSpPr>
        <p:spPr>
          <a:xfrm flipH="1">
            <a:off x="1234439" y="3779520"/>
            <a:ext cx="45110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E445221-0F78-EFA2-10FC-D5947C8B26F1}"/>
              </a:ext>
            </a:extLst>
          </p:cNvPr>
          <p:cNvCxnSpPr>
            <a:cxnSpLocks/>
          </p:cNvCxnSpPr>
          <p:nvPr/>
        </p:nvCxnSpPr>
        <p:spPr>
          <a:xfrm>
            <a:off x="1234439" y="3655219"/>
            <a:ext cx="0" cy="1243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802F845-7FB8-CC7D-984B-87884722183D}"/>
              </a:ext>
            </a:extLst>
          </p:cNvPr>
          <p:cNvCxnSpPr>
            <a:cxnSpLocks/>
          </p:cNvCxnSpPr>
          <p:nvPr/>
        </p:nvCxnSpPr>
        <p:spPr>
          <a:xfrm flipV="1">
            <a:off x="10839450" y="2563892"/>
            <a:ext cx="0" cy="13318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754D5C43-C161-FF76-076F-83732D76C684}"/>
              </a:ext>
            </a:extLst>
          </p:cNvPr>
          <p:cNvCxnSpPr>
            <a:cxnSpLocks/>
          </p:cNvCxnSpPr>
          <p:nvPr/>
        </p:nvCxnSpPr>
        <p:spPr>
          <a:xfrm flipH="1">
            <a:off x="7820025" y="3895725"/>
            <a:ext cx="301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B0D9AD0-70F9-447C-80D5-B2D1398F5766}"/>
              </a:ext>
            </a:extLst>
          </p:cNvPr>
          <p:cNvCxnSpPr>
            <a:cxnSpLocks/>
          </p:cNvCxnSpPr>
          <p:nvPr/>
        </p:nvCxnSpPr>
        <p:spPr>
          <a:xfrm flipH="1">
            <a:off x="7820025" y="3397250"/>
            <a:ext cx="301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04D5A08-2DEB-9002-44D1-1B3F18CB00B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94411" y="4787153"/>
            <a:ext cx="0" cy="11869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71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7B7B-989A-1B63-8F7D-6FEFDCB2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8467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de la aplicación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interfaz de usuario de la aplicación y su capacidad para permitir la interacción de los usuarios con el simulador.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10B81D-F0C9-0C73-88EA-04BCC5EE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43" y="1051560"/>
            <a:ext cx="4729135" cy="52959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C1924A-EFFE-A29B-49E7-35B1A4EBF260}"/>
              </a:ext>
            </a:extLst>
          </p:cNvPr>
          <p:cNvSpPr txBox="1"/>
          <p:nvPr/>
        </p:nvSpPr>
        <p:spPr>
          <a:xfrm>
            <a:off x="8228648" y="4971097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Rendirse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A5E96A-236E-17FA-62AA-80A2C3A252C9}"/>
              </a:ext>
            </a:extLst>
          </p:cNvPr>
          <p:cNvSpPr txBox="1"/>
          <p:nvPr/>
        </p:nvSpPr>
        <p:spPr>
          <a:xfrm>
            <a:off x="8458978" y="3311009"/>
            <a:ext cx="271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Seleccionar “Ataque”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D3F7CC-1F61-CCB0-4527-2E5E688C58BD}"/>
              </a:ext>
            </a:extLst>
          </p:cNvPr>
          <p:cNvSpPr txBox="1"/>
          <p:nvPr/>
        </p:nvSpPr>
        <p:spPr>
          <a:xfrm>
            <a:off x="8312132" y="1807862"/>
            <a:ext cx="318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Vida de los Pokemon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F6C4FEA-00A1-BD87-3B27-C192AFA88327}"/>
              </a:ext>
            </a:extLst>
          </p:cNvPr>
          <p:cNvSpPr/>
          <p:nvPr/>
        </p:nvSpPr>
        <p:spPr>
          <a:xfrm>
            <a:off x="4838700" y="6005513"/>
            <a:ext cx="1004887" cy="3419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C86525-2634-C142-C1CE-299FC0D02A43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843587" y="6176487"/>
            <a:ext cx="34813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F832BFC-A3D8-D9D5-931E-10155C9F13C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324975" y="5340429"/>
            <a:ext cx="4763" cy="836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BCDF71D-2212-CEDA-D2CE-60D647D2C17A}"/>
              </a:ext>
            </a:extLst>
          </p:cNvPr>
          <p:cNvCxnSpPr>
            <a:cxnSpLocks/>
          </p:cNvCxnSpPr>
          <p:nvPr/>
        </p:nvCxnSpPr>
        <p:spPr>
          <a:xfrm>
            <a:off x="7686675" y="5505450"/>
            <a:ext cx="1638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E8F3369-B6FE-A428-2DC7-FF35F52627E2}"/>
              </a:ext>
            </a:extLst>
          </p:cNvPr>
          <p:cNvCxnSpPr>
            <a:cxnSpLocks/>
          </p:cNvCxnSpPr>
          <p:nvPr/>
        </p:nvCxnSpPr>
        <p:spPr>
          <a:xfrm>
            <a:off x="5500688" y="4200525"/>
            <a:ext cx="43117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C121F2C-C3CA-B371-4EF8-EA0A6BB858E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818283" y="3680341"/>
            <a:ext cx="0" cy="519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22848B0-CBE1-574A-256B-D85FA782CC6C}"/>
              </a:ext>
            </a:extLst>
          </p:cNvPr>
          <p:cNvCxnSpPr>
            <a:cxnSpLocks/>
          </p:cNvCxnSpPr>
          <p:nvPr/>
        </p:nvCxnSpPr>
        <p:spPr>
          <a:xfrm flipV="1">
            <a:off x="5500688" y="4200525"/>
            <a:ext cx="0" cy="24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751E70B-D94B-07C3-70CB-4B7A573824D8}"/>
              </a:ext>
            </a:extLst>
          </p:cNvPr>
          <p:cNvCxnSpPr>
            <a:cxnSpLocks/>
          </p:cNvCxnSpPr>
          <p:nvPr/>
        </p:nvCxnSpPr>
        <p:spPr>
          <a:xfrm flipV="1">
            <a:off x="6667501" y="4201834"/>
            <a:ext cx="0" cy="24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A81E383-6058-84D2-E9F2-87F96E3E9837}"/>
              </a:ext>
            </a:extLst>
          </p:cNvPr>
          <p:cNvCxnSpPr>
            <a:cxnSpLocks/>
          </p:cNvCxnSpPr>
          <p:nvPr/>
        </p:nvCxnSpPr>
        <p:spPr>
          <a:xfrm>
            <a:off x="5500688" y="5060633"/>
            <a:ext cx="1743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ABE9CC6-0010-3219-373A-0804873EDD70}"/>
              </a:ext>
            </a:extLst>
          </p:cNvPr>
          <p:cNvCxnSpPr>
            <a:cxnSpLocks/>
          </p:cNvCxnSpPr>
          <p:nvPr/>
        </p:nvCxnSpPr>
        <p:spPr>
          <a:xfrm flipV="1">
            <a:off x="7243763" y="4200525"/>
            <a:ext cx="0" cy="860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802D365-1CAA-69DA-69DB-3FA78FEA622D}"/>
              </a:ext>
            </a:extLst>
          </p:cNvPr>
          <p:cNvCxnSpPr>
            <a:cxnSpLocks/>
          </p:cNvCxnSpPr>
          <p:nvPr/>
        </p:nvCxnSpPr>
        <p:spPr>
          <a:xfrm flipV="1">
            <a:off x="5505451" y="5060633"/>
            <a:ext cx="0" cy="24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4E27BCE-1223-1534-F678-5A22C7EA98E9}"/>
              </a:ext>
            </a:extLst>
          </p:cNvPr>
          <p:cNvCxnSpPr>
            <a:cxnSpLocks/>
          </p:cNvCxnSpPr>
          <p:nvPr/>
        </p:nvCxnSpPr>
        <p:spPr>
          <a:xfrm flipV="1">
            <a:off x="6667501" y="5060632"/>
            <a:ext cx="0" cy="2407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D2F362A-2807-E2E5-A64E-72358061A233}"/>
              </a:ext>
            </a:extLst>
          </p:cNvPr>
          <p:cNvCxnSpPr>
            <a:cxnSpLocks/>
          </p:cNvCxnSpPr>
          <p:nvPr/>
        </p:nvCxnSpPr>
        <p:spPr>
          <a:xfrm>
            <a:off x="5572125" y="2343150"/>
            <a:ext cx="4240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EB4B1959-FB3C-6F17-1A88-BF61D6DD74B2}"/>
              </a:ext>
            </a:extLst>
          </p:cNvPr>
          <p:cNvCxnSpPr>
            <a:cxnSpLocks/>
          </p:cNvCxnSpPr>
          <p:nvPr/>
        </p:nvCxnSpPr>
        <p:spPr>
          <a:xfrm flipV="1">
            <a:off x="7162801" y="2343150"/>
            <a:ext cx="0" cy="481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62EA2FBC-DB16-740E-EDA4-29CF3883D85D}"/>
              </a:ext>
            </a:extLst>
          </p:cNvPr>
          <p:cNvCxnSpPr>
            <a:cxnSpLocks/>
          </p:cNvCxnSpPr>
          <p:nvPr/>
        </p:nvCxnSpPr>
        <p:spPr>
          <a:xfrm flipV="1">
            <a:off x="9812481" y="2166751"/>
            <a:ext cx="0" cy="176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219DE7FD-1513-E168-EFB4-27D02F8EC600}"/>
              </a:ext>
            </a:extLst>
          </p:cNvPr>
          <p:cNvCxnSpPr>
            <a:cxnSpLocks/>
          </p:cNvCxnSpPr>
          <p:nvPr/>
        </p:nvCxnSpPr>
        <p:spPr>
          <a:xfrm flipV="1">
            <a:off x="5572125" y="2052638"/>
            <a:ext cx="0" cy="2860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70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47B7B-989A-1B63-8F7D-6FEFDCB2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21768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Funcionalidades de la aplicación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Descripción de la interfaz de usuario de la aplicación y su capacidad para permitir la interacción de los usuarios con el simulador.</a:t>
            </a:r>
            <a:br>
              <a:rPr lang="es-E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59BA5E-AD29-157B-B96A-8FFB2292D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00" y="1642765"/>
            <a:ext cx="7497221" cy="42582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8184C2-ACEF-F5AF-B130-DDD70D654C8F}"/>
              </a:ext>
            </a:extLst>
          </p:cNvPr>
          <p:cNvSpPr txBox="1"/>
          <p:nvPr/>
        </p:nvSpPr>
        <p:spPr>
          <a:xfrm>
            <a:off x="4993320" y="6065229"/>
            <a:ext cx="22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Volver a jugar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A6F0E7B-DFC9-E4F9-5E40-068B5E4D86C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94410" y="4908550"/>
            <a:ext cx="1590" cy="1156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A076855-4274-481E-09B7-38A2ECF015BF}"/>
              </a:ext>
            </a:extLst>
          </p:cNvPr>
          <p:cNvSpPr/>
          <p:nvPr/>
        </p:nvSpPr>
        <p:spPr>
          <a:xfrm>
            <a:off x="2259010" y="2374900"/>
            <a:ext cx="7670800" cy="1703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599B7-10EC-E04C-6AC8-8A96D599379B}"/>
              </a:ext>
            </a:extLst>
          </p:cNvPr>
          <p:cNvSpPr txBox="1"/>
          <p:nvPr/>
        </p:nvSpPr>
        <p:spPr>
          <a:xfrm>
            <a:off x="13435" y="2374900"/>
            <a:ext cx="220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Indicador Victoria/Derrota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19B5FA2-0D82-0B56-5BC8-FBB7FDB74C6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114525" y="3021231"/>
            <a:ext cx="0" cy="2054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F42CF2E-8F1E-8259-833F-8D9A7DE13E52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106272" y="3226672"/>
            <a:ext cx="11527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79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81</TotalTime>
  <Words>479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Tw Cen MT</vt:lpstr>
      <vt:lpstr>Circuito</vt:lpstr>
      <vt:lpstr>Pokemon Insiru </vt:lpstr>
      <vt:lpstr>ÍNDICE</vt:lpstr>
      <vt:lpstr>Introducción Presentación del proyecto y su propósito </vt:lpstr>
      <vt:lpstr>Introducción Explicación del público objetivo y los motivos por los que encontrarían el simulador interesante. </vt:lpstr>
      <vt:lpstr>Gestión de la base de datos Análisis del diseño de la base de datos y su función en el almacenamiento de los datos para el simulador </vt:lpstr>
      <vt:lpstr>Gestión de la base de datos Explicación de cómo se utiliza la base de datos para generar las batallas y realizar un seguimiento de los resultados </vt:lpstr>
      <vt:lpstr>Funcionalidades de la aplicación Descripción de la interfaz de usuario de la aplicación y su capacidad para permitir la interacción de los usuarios con el simulador. </vt:lpstr>
      <vt:lpstr>Funcionalidades de la aplicación Descripción de la interfaz de usuario de la aplicación y su capacidad para permitir la interacción de los usuarios con el simulador. </vt:lpstr>
      <vt:lpstr>Funcionalidades de la aplicación Descripción de la interfaz de usuario de la aplicación y su capacidad para permitir la interacción de los usuarios con el simulador. </vt:lpstr>
      <vt:lpstr>Conclusión Recapitulación de los puntos clave de la presentación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Insiru </dc:title>
  <dc:creator>Rafael Sánchez Fernández</dc:creator>
  <cp:lastModifiedBy>siser 879</cp:lastModifiedBy>
  <cp:revision>2</cp:revision>
  <dcterms:created xsi:type="dcterms:W3CDTF">2023-06-16T12:37:26Z</dcterms:created>
  <dcterms:modified xsi:type="dcterms:W3CDTF">2023-06-16T13:59:51Z</dcterms:modified>
</cp:coreProperties>
</file>