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2" r:id="rId4"/>
    <p:sldId id="263" r:id="rId5"/>
    <p:sldId id="258" r:id="rId6"/>
    <p:sldId id="264" r:id="rId7"/>
    <p:sldId id="259" r:id="rId8"/>
    <p:sldId id="265" r:id="rId9"/>
    <p:sldId id="266" r:id="rId10"/>
    <p:sldId id="260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>
        <p:scale>
          <a:sx n="150" d="100"/>
          <a:sy n="150" d="100"/>
        </p:scale>
        <p:origin x="7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C532D38-99C0-462E-A42D-D8B481AF84FC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DABF60F-B8C0-4B3A-92DF-C626A341DF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579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2D38-99C0-462E-A42D-D8B481AF84FC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F60F-B8C0-4B3A-92DF-C626A341DF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604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2D38-99C0-462E-A42D-D8B481AF84FC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F60F-B8C0-4B3A-92DF-C626A341DF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1127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2D38-99C0-462E-A42D-D8B481AF84FC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F60F-B8C0-4B3A-92DF-C626A341DF48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8960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2D38-99C0-462E-A42D-D8B481AF84FC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F60F-B8C0-4B3A-92DF-C626A341DF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3505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2D38-99C0-462E-A42D-D8B481AF84FC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F60F-B8C0-4B3A-92DF-C626A341DF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5518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2D38-99C0-462E-A42D-D8B481AF84FC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F60F-B8C0-4B3A-92DF-C626A341DF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417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2D38-99C0-462E-A42D-D8B481AF84FC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F60F-B8C0-4B3A-92DF-C626A341DF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9469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2D38-99C0-462E-A42D-D8B481AF84FC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F60F-B8C0-4B3A-92DF-C626A341DF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322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2D38-99C0-462E-A42D-D8B481AF84FC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F60F-B8C0-4B3A-92DF-C626A341DF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324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2D38-99C0-462E-A42D-D8B481AF84FC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F60F-B8C0-4B3A-92DF-C626A341DF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57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2D38-99C0-462E-A42D-D8B481AF84FC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F60F-B8C0-4B3A-92DF-C626A341DF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341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2D38-99C0-462E-A42D-D8B481AF84FC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F60F-B8C0-4B3A-92DF-C626A341DF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874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2D38-99C0-462E-A42D-D8B481AF84FC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F60F-B8C0-4B3A-92DF-C626A341DF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119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2D38-99C0-462E-A42D-D8B481AF84FC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F60F-B8C0-4B3A-92DF-C626A341DF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89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2D38-99C0-462E-A42D-D8B481AF84FC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F60F-B8C0-4B3A-92DF-C626A341DF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6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2D38-99C0-462E-A42D-D8B481AF84FC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F60F-B8C0-4B3A-92DF-C626A341DF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680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32D38-99C0-462E-A42D-D8B481AF84FC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BF60F-B8C0-4B3A-92DF-C626A341DF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1178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57AD0-ABBF-B82E-03DF-4A2D380F0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0"/>
            <a:ext cx="8791575" cy="2387600"/>
          </a:xfrm>
        </p:spPr>
        <p:txBody>
          <a:bodyPr/>
          <a:lstStyle/>
          <a:p>
            <a:pPr algn="ctr"/>
            <a:r>
              <a:rPr lang="es-ES" sz="8000" dirty="0"/>
              <a:t>Pokemon Insiru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7824DB-7618-30F7-066F-76AF95B9E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1559719"/>
            <a:ext cx="8791575" cy="1655762"/>
          </a:xfrm>
        </p:spPr>
        <p:txBody>
          <a:bodyPr/>
          <a:lstStyle/>
          <a:p>
            <a:pPr algn="ctr"/>
            <a:r>
              <a:rPr lang="es-ES" dirty="0"/>
              <a:t>ALEX DELGADO - RAFAEL SáNCHEZ - DIEGO RIUS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B30674-098F-2FC0-F4AF-CB7A6D006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410" y="1193800"/>
            <a:ext cx="6079177" cy="607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56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73A39-058E-CA91-D566-51B2AD40D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E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Documentación</a:t>
            </a:r>
            <a:br>
              <a:rPr lang="es-E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Enlace a la documentación del simulador, la cual incluye instrucciones detalladas sobre la instalación y uso de la aplicación</a:t>
            </a:r>
            <a:br>
              <a:rPr lang="es-E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104689-E231-96FB-B9A9-09678BF2E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1304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12E06-1295-B561-25F2-EFD992B23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E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Conclusión</a:t>
            </a:r>
            <a:br>
              <a:rPr lang="es-E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Recapitulación de los puntos clave de la presentación</a:t>
            </a:r>
            <a:br>
              <a:rPr lang="es-E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0506F7-E031-6046-58C0-AFE372597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596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12E06-1295-B561-25F2-EFD992B23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E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Conclusión</a:t>
            </a:r>
            <a:br>
              <a:rPr lang="es-E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Exploración de las posibilidades de mejora y del futuro del proyecto.</a:t>
            </a:r>
            <a:br>
              <a:rPr lang="es-E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0506F7-E031-6046-58C0-AFE372597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158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F1399-E14B-6FD2-A6F9-0920FB044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238732"/>
            <a:ext cx="9905998" cy="1478570"/>
          </a:xfrm>
        </p:spPr>
        <p:txBody>
          <a:bodyPr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39E7F3-E4DB-483A-3BB8-D3D2F6587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39838"/>
            <a:ext cx="9905999" cy="5256211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Introducción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Presentación del proyecto y su propósito.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Explicación del público objetivo y los motivos por los que encontrarían el simulador interesante.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Gestión de la base de datos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Análisis del diseño de la base de datos y su función en el almacenamiento de los datos para el simulador.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Explicación de cómo se utiliza la base de datos para generar las batallas y realizar un seguimiento de los resultados.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Funcionalidades de la aplicación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Descripción de la interfaz de usuario de la aplicación y su capacidad para permitir la interacción de los usuarios con el simulador.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Documentación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Enlace a la documentación del simulador, la cual incluye instrucciones detalladas sobre la instalación y uso de la aplicación.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Conclusión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Recapitulación de los puntos clave de la presentación.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Exploración de las posibilidades de mejora y del futuro del proyecto.</a:t>
            </a:r>
          </a:p>
          <a:p>
            <a:pPr marL="4572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582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15AD8-D0F1-D956-EEBA-EEFA0D60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Introducción</a:t>
            </a:r>
            <a:br>
              <a:rPr lang="es-ES" dirty="0"/>
            </a:b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Presentación del proyecto y su propósito</a:t>
            </a:r>
            <a:br>
              <a:rPr lang="es-E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C8E7C8-0E3A-926B-98BA-FDBF7D4E0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4005" y="1385570"/>
            <a:ext cx="9063990" cy="4230370"/>
          </a:xfrm>
        </p:spPr>
        <p:txBody>
          <a:bodyPr>
            <a:normAutofit/>
          </a:bodyPr>
          <a:lstStyle/>
          <a:p>
            <a:pPr lvl="1"/>
            <a:r>
              <a:rPr lang="es-ES" sz="1600" dirty="0"/>
              <a:t>Nuestro proyecto es un simulador de combates Pokemon, como Pokemon ShowDown, donde el usuario puede seleccionar su propio Pokemon y el del oponente, incluyendo variantes "variocolor". </a:t>
            </a:r>
          </a:p>
          <a:p>
            <a:pPr lvl="1"/>
            <a:r>
              <a:rPr lang="es-ES" sz="1600" dirty="0"/>
              <a:t>Se brindan 3 ataques predefinidos (Placaje, Curación, Defensa) y 1 ataque elemental basado en el tipo del Pokemon elegido.</a:t>
            </a:r>
          </a:p>
          <a:p>
            <a:pPr lvl="1"/>
            <a:r>
              <a:rPr lang="es-ES" sz="1600" dirty="0"/>
              <a:t>El usuario tiene la opción de rendirse, finalizando el combate como derrota.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2ED8A2E0-F4F8-CA30-1C9B-352F29EA0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84" y="3429000"/>
            <a:ext cx="5945632" cy="314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4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15AD8-D0F1-D956-EEBA-EEFA0D60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Introducción</a:t>
            </a:r>
            <a:br>
              <a:rPr lang="es-ES" dirty="0"/>
            </a:b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Explicación del público objetivo y los motivos por los que encontrarían el simulador interesante.</a:t>
            </a:r>
            <a:br>
              <a:rPr lang="es-E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C8E7C8-0E3A-926B-98BA-FDBF7D4E0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56" y="1750378"/>
            <a:ext cx="5377815" cy="423037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ES" sz="1800" dirty="0"/>
              <a:t>El público objetivo de nuestro simulador de combates Pokemon incluye a los aficionados y seguidores de la franquicia Pokemon, así como a los amantes de los juegos de estrategia y combates. También puede ser atractivo para aquellos que disfrutan de la competencia y desean poner a prueba sus habilidades tácticas en batallas Pokemon. En resumen, nuestro público objetivo abarca tanto a jugadores casuales como a aquellos que buscan desafíos más competitivos en el mundo de Pokemon.</a:t>
            </a:r>
          </a:p>
        </p:txBody>
      </p:sp>
      <p:pic>
        <p:nvPicPr>
          <p:cNvPr id="2050" name="Picture 2" descr="La Importancia del Público Objetivo para las Marcas">
            <a:extLst>
              <a:ext uri="{FF2B5EF4-FFF2-40B4-BE49-F238E27FC236}">
                <a16:creationId xmlns:a16="http://schemas.microsoft.com/office/drawing/2014/main" id="{5E741485-F4AA-A9D2-525B-A66015EFF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554" y="2235359"/>
            <a:ext cx="5459290" cy="275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4508B6E4-DC78-4FE8-1F7B-0CA2C1B44DBF}"/>
              </a:ext>
            </a:extLst>
          </p:cNvPr>
          <p:cNvSpPr/>
          <p:nvPr/>
        </p:nvSpPr>
        <p:spPr>
          <a:xfrm>
            <a:off x="6880860" y="4686300"/>
            <a:ext cx="1325880" cy="2057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259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084F8-3882-763F-9A52-593B83DA1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Gestión de la base de datos</a:t>
            </a:r>
            <a:br>
              <a:rPr lang="es-ES" dirty="0"/>
            </a:b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Análisis del diseño de la base de datos y su función en el almacenamiento de los datos para el simulador</a:t>
            </a:r>
            <a:br>
              <a:rPr lang="es-E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C12FB4-CC5F-FD2B-6018-7105A3C93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75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084F8-3882-763F-9A52-593B83DA1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Gestión de la base de datos</a:t>
            </a:r>
            <a:br>
              <a:rPr lang="es-ES" dirty="0"/>
            </a:br>
            <a:r>
              <a:rPr lang="es-ES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Explicación de cómo se utiliza la base de datos para generar las batallas y realizar un seguimiento de los resultados</a:t>
            </a:r>
            <a:br>
              <a:rPr lang="es-E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C12FB4-CC5F-FD2B-6018-7105A3C93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350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47B7B-989A-1B63-8F7D-6FEFDCB2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E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Funcionalidades de la aplicación</a:t>
            </a:r>
            <a:br>
              <a:rPr lang="es-E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Descripción de la interfaz de usuario de la aplicación y su capacidad para permitir la interacción de los usuarios con el simulador.</a:t>
            </a:r>
            <a:br>
              <a:rPr lang="es-E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607223-313F-B697-865D-7BB867FFC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210" y="1756115"/>
            <a:ext cx="6545580" cy="368811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37705A4-C4F7-7900-811A-7662A91B821D}"/>
              </a:ext>
            </a:extLst>
          </p:cNvPr>
          <p:cNvSpPr txBox="1"/>
          <p:nvPr/>
        </p:nvSpPr>
        <p:spPr>
          <a:xfrm>
            <a:off x="9738360" y="2194560"/>
            <a:ext cx="220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Selector “Variocolor”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F02ED80-5843-47ED-6CB9-D8E8FD18A770}"/>
              </a:ext>
            </a:extLst>
          </p:cNvPr>
          <p:cNvSpPr txBox="1"/>
          <p:nvPr/>
        </p:nvSpPr>
        <p:spPr>
          <a:xfrm>
            <a:off x="91440" y="2563892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Selector Pokemon Aliado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E142321-42D6-1DB5-28C5-58358C889B59}"/>
              </a:ext>
            </a:extLst>
          </p:cNvPr>
          <p:cNvSpPr txBox="1"/>
          <p:nvPr/>
        </p:nvSpPr>
        <p:spPr>
          <a:xfrm>
            <a:off x="91440" y="3356372"/>
            <a:ext cx="263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Selector Pokemon Enemigo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E294044-2E50-4DA0-3EF6-7D08E2889CE8}"/>
              </a:ext>
            </a:extLst>
          </p:cNvPr>
          <p:cNvSpPr txBox="1"/>
          <p:nvPr/>
        </p:nvSpPr>
        <p:spPr>
          <a:xfrm>
            <a:off x="4776151" y="5974056"/>
            <a:ext cx="263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Iniciar Combate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DA13354-4C06-251E-0D2D-EA29349296BA}"/>
              </a:ext>
            </a:extLst>
          </p:cNvPr>
          <p:cNvCxnSpPr/>
          <p:nvPr/>
        </p:nvCxnSpPr>
        <p:spPr>
          <a:xfrm flipH="1" flipV="1">
            <a:off x="1234440" y="3093720"/>
            <a:ext cx="4511040" cy="2626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603B620-996C-4A2A-41AA-2E97CAA73133}"/>
              </a:ext>
            </a:extLst>
          </p:cNvPr>
          <p:cNvCxnSpPr>
            <a:cxnSpLocks/>
          </p:cNvCxnSpPr>
          <p:nvPr/>
        </p:nvCxnSpPr>
        <p:spPr>
          <a:xfrm>
            <a:off x="1234440" y="2890838"/>
            <a:ext cx="0" cy="202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0B78376E-2BCD-7C6B-83B2-C04BE95ECF79}"/>
              </a:ext>
            </a:extLst>
          </p:cNvPr>
          <p:cNvCxnSpPr>
            <a:cxnSpLocks/>
          </p:cNvCxnSpPr>
          <p:nvPr/>
        </p:nvCxnSpPr>
        <p:spPr>
          <a:xfrm flipH="1">
            <a:off x="1234439" y="3779520"/>
            <a:ext cx="45110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E445221-0F78-EFA2-10FC-D5947C8B26F1}"/>
              </a:ext>
            </a:extLst>
          </p:cNvPr>
          <p:cNvCxnSpPr>
            <a:cxnSpLocks/>
          </p:cNvCxnSpPr>
          <p:nvPr/>
        </p:nvCxnSpPr>
        <p:spPr>
          <a:xfrm>
            <a:off x="1234439" y="3655219"/>
            <a:ext cx="0" cy="1243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8802F845-7FB8-CC7D-984B-87884722183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0839450" y="2563892"/>
            <a:ext cx="0" cy="13318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754D5C43-C161-FF76-076F-83732D76C684}"/>
              </a:ext>
            </a:extLst>
          </p:cNvPr>
          <p:cNvCxnSpPr>
            <a:cxnSpLocks/>
          </p:cNvCxnSpPr>
          <p:nvPr/>
        </p:nvCxnSpPr>
        <p:spPr>
          <a:xfrm flipH="1">
            <a:off x="7820025" y="3895725"/>
            <a:ext cx="30194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7B0D9AD0-70F9-447C-80D5-B2D1398F5766}"/>
              </a:ext>
            </a:extLst>
          </p:cNvPr>
          <p:cNvCxnSpPr>
            <a:cxnSpLocks/>
          </p:cNvCxnSpPr>
          <p:nvPr/>
        </p:nvCxnSpPr>
        <p:spPr>
          <a:xfrm flipH="1">
            <a:off x="7820025" y="3397250"/>
            <a:ext cx="30194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04D5A08-2DEB-9002-44D1-1B3F18CB00BF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6094411" y="4787153"/>
            <a:ext cx="0" cy="11869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715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47B7B-989A-1B63-8F7D-6FEFDCB2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E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Funcionalidades de la aplicación</a:t>
            </a:r>
            <a:br>
              <a:rPr lang="es-E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Descripción de la interfaz de usuario de la aplicación y su capacidad para permitir la interacción de los usuarios con el simulador.</a:t>
            </a:r>
            <a:br>
              <a:rPr lang="es-E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610B81D-F0C9-0C73-88EA-04BCC5EE1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843" y="1051560"/>
            <a:ext cx="4729135" cy="52959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BC1924A-EFFE-A29B-49E7-35B1A4EBF260}"/>
              </a:ext>
            </a:extLst>
          </p:cNvPr>
          <p:cNvSpPr txBox="1"/>
          <p:nvPr/>
        </p:nvSpPr>
        <p:spPr>
          <a:xfrm>
            <a:off x="8228648" y="4971097"/>
            <a:ext cx="220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Rendirse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6A5E96A-236E-17FA-62AA-80A2C3A252C9}"/>
              </a:ext>
            </a:extLst>
          </p:cNvPr>
          <p:cNvSpPr txBox="1"/>
          <p:nvPr/>
        </p:nvSpPr>
        <p:spPr>
          <a:xfrm>
            <a:off x="8711391" y="3557375"/>
            <a:ext cx="220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Seleccionar “Ataque”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AD3F7CC-1F61-CCB0-4527-2E5E688C58BD}"/>
              </a:ext>
            </a:extLst>
          </p:cNvPr>
          <p:cNvSpPr txBox="1"/>
          <p:nvPr/>
        </p:nvSpPr>
        <p:spPr>
          <a:xfrm>
            <a:off x="8711391" y="1797419"/>
            <a:ext cx="220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Vida de los Pokemon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F6C4FEA-00A1-BD87-3B27-C192AFA88327}"/>
              </a:ext>
            </a:extLst>
          </p:cNvPr>
          <p:cNvSpPr/>
          <p:nvPr/>
        </p:nvSpPr>
        <p:spPr>
          <a:xfrm>
            <a:off x="4838700" y="6005513"/>
            <a:ext cx="1004887" cy="3419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1C86525-2634-C142-C1CE-299FC0D02A43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843587" y="6176487"/>
            <a:ext cx="34813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3F832BFC-A3D8-D9D5-931E-10155C9F13C7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9324975" y="5340429"/>
            <a:ext cx="4763" cy="8360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EBCDF71D-2212-CEDA-D2CE-60D647D2C17A}"/>
              </a:ext>
            </a:extLst>
          </p:cNvPr>
          <p:cNvCxnSpPr>
            <a:cxnSpLocks/>
          </p:cNvCxnSpPr>
          <p:nvPr/>
        </p:nvCxnSpPr>
        <p:spPr>
          <a:xfrm>
            <a:off x="7686675" y="5505450"/>
            <a:ext cx="16383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6E8F3369-B6FE-A428-2DC7-FF35F52627E2}"/>
              </a:ext>
            </a:extLst>
          </p:cNvPr>
          <p:cNvCxnSpPr>
            <a:cxnSpLocks/>
          </p:cNvCxnSpPr>
          <p:nvPr/>
        </p:nvCxnSpPr>
        <p:spPr>
          <a:xfrm>
            <a:off x="5500688" y="4200525"/>
            <a:ext cx="43117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2C121F2C-C3CA-B371-4EF8-EA0A6BB858EE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9812481" y="3926707"/>
            <a:ext cx="0" cy="2738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922848B0-CBE1-574A-256B-D85FA782CC6C}"/>
              </a:ext>
            </a:extLst>
          </p:cNvPr>
          <p:cNvCxnSpPr>
            <a:cxnSpLocks/>
          </p:cNvCxnSpPr>
          <p:nvPr/>
        </p:nvCxnSpPr>
        <p:spPr>
          <a:xfrm flipV="1">
            <a:off x="5500688" y="4200525"/>
            <a:ext cx="0" cy="2407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9751E70B-D94B-07C3-70CB-4B7A573824D8}"/>
              </a:ext>
            </a:extLst>
          </p:cNvPr>
          <p:cNvCxnSpPr>
            <a:cxnSpLocks/>
          </p:cNvCxnSpPr>
          <p:nvPr/>
        </p:nvCxnSpPr>
        <p:spPr>
          <a:xfrm flipV="1">
            <a:off x="6667501" y="4201834"/>
            <a:ext cx="0" cy="2407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0A81E383-6058-84D2-E9F2-87F96E3E9837}"/>
              </a:ext>
            </a:extLst>
          </p:cNvPr>
          <p:cNvCxnSpPr>
            <a:cxnSpLocks/>
          </p:cNvCxnSpPr>
          <p:nvPr/>
        </p:nvCxnSpPr>
        <p:spPr>
          <a:xfrm>
            <a:off x="5500688" y="5060633"/>
            <a:ext cx="17430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AABE9CC6-0010-3219-373A-0804873EDD70}"/>
              </a:ext>
            </a:extLst>
          </p:cNvPr>
          <p:cNvCxnSpPr>
            <a:cxnSpLocks/>
          </p:cNvCxnSpPr>
          <p:nvPr/>
        </p:nvCxnSpPr>
        <p:spPr>
          <a:xfrm flipV="1">
            <a:off x="7243763" y="4200525"/>
            <a:ext cx="0" cy="8601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6802D365-1CAA-69DA-69DB-3FA78FEA622D}"/>
              </a:ext>
            </a:extLst>
          </p:cNvPr>
          <p:cNvCxnSpPr>
            <a:cxnSpLocks/>
          </p:cNvCxnSpPr>
          <p:nvPr/>
        </p:nvCxnSpPr>
        <p:spPr>
          <a:xfrm flipV="1">
            <a:off x="5505451" y="5060633"/>
            <a:ext cx="0" cy="2407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44E27BCE-1223-1534-F678-5A22C7EA98E9}"/>
              </a:ext>
            </a:extLst>
          </p:cNvPr>
          <p:cNvCxnSpPr>
            <a:cxnSpLocks/>
          </p:cNvCxnSpPr>
          <p:nvPr/>
        </p:nvCxnSpPr>
        <p:spPr>
          <a:xfrm flipV="1">
            <a:off x="6667501" y="5060632"/>
            <a:ext cx="0" cy="2407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0D2F362A-2807-E2E5-A64E-72358061A233}"/>
              </a:ext>
            </a:extLst>
          </p:cNvPr>
          <p:cNvCxnSpPr>
            <a:cxnSpLocks/>
          </p:cNvCxnSpPr>
          <p:nvPr/>
        </p:nvCxnSpPr>
        <p:spPr>
          <a:xfrm>
            <a:off x="5572125" y="2343150"/>
            <a:ext cx="42403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EB4B1959-FB3C-6F17-1A88-BF61D6DD74B2}"/>
              </a:ext>
            </a:extLst>
          </p:cNvPr>
          <p:cNvCxnSpPr>
            <a:cxnSpLocks/>
          </p:cNvCxnSpPr>
          <p:nvPr/>
        </p:nvCxnSpPr>
        <p:spPr>
          <a:xfrm flipV="1">
            <a:off x="7162801" y="2343150"/>
            <a:ext cx="0" cy="4810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62EA2FBC-DB16-740E-EDA4-29CF3883D85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9812481" y="2166751"/>
            <a:ext cx="0" cy="1763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219DE7FD-1513-E168-EFB4-27D02F8EC600}"/>
              </a:ext>
            </a:extLst>
          </p:cNvPr>
          <p:cNvCxnSpPr>
            <a:cxnSpLocks/>
          </p:cNvCxnSpPr>
          <p:nvPr/>
        </p:nvCxnSpPr>
        <p:spPr>
          <a:xfrm flipV="1">
            <a:off x="5572125" y="2052638"/>
            <a:ext cx="0" cy="2860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70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47B7B-989A-1B63-8F7D-6FEFDCB2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E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Funcionalidades de la aplicación</a:t>
            </a:r>
            <a:br>
              <a:rPr lang="es-E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Descripción de la interfaz de usuario de la aplicación y su capacidad para permitir la interacción de los usuarios con el simulador.</a:t>
            </a:r>
            <a:br>
              <a:rPr lang="es-E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059BA5E-AD29-157B-B96A-8FFB2292D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800" y="1642765"/>
            <a:ext cx="7497221" cy="425826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08184C2-ACEF-F5AF-B130-DDD70D654C8F}"/>
              </a:ext>
            </a:extLst>
          </p:cNvPr>
          <p:cNvSpPr txBox="1"/>
          <p:nvPr/>
        </p:nvSpPr>
        <p:spPr>
          <a:xfrm>
            <a:off x="4993320" y="6065229"/>
            <a:ext cx="220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Volver a jugar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A6F0E7B-DFC9-E4F9-5E40-068B5E4D86C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094410" y="4908550"/>
            <a:ext cx="1590" cy="11566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3A076855-4274-481E-09B7-38A2ECF015BF}"/>
              </a:ext>
            </a:extLst>
          </p:cNvPr>
          <p:cNvSpPr/>
          <p:nvPr/>
        </p:nvSpPr>
        <p:spPr>
          <a:xfrm>
            <a:off x="2259010" y="2374900"/>
            <a:ext cx="7670800" cy="17035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FF599B7-10EC-E04C-6AC8-8A96D599379B}"/>
              </a:ext>
            </a:extLst>
          </p:cNvPr>
          <p:cNvSpPr txBox="1"/>
          <p:nvPr/>
        </p:nvSpPr>
        <p:spPr>
          <a:xfrm>
            <a:off x="13435" y="2374900"/>
            <a:ext cx="2202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Indicador Victoria/Derrota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19B5FA2-0D82-0B56-5BC8-FBB7FDB74C68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1114525" y="3021231"/>
            <a:ext cx="0" cy="2054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F42CF2E-8F1E-8259-833F-8D9A7DE13E52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106272" y="3226672"/>
            <a:ext cx="115273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079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72</TotalTime>
  <Words>551</Words>
  <Application>Microsoft Office PowerPoint</Application>
  <PresentationFormat>Panorámica</PresentationFormat>
  <Paragraphs>39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Symbol</vt:lpstr>
      <vt:lpstr>Tw Cen MT</vt:lpstr>
      <vt:lpstr>Circuito</vt:lpstr>
      <vt:lpstr>Pokemon Insiru </vt:lpstr>
      <vt:lpstr>ÍNDICE</vt:lpstr>
      <vt:lpstr>Introducción Presentación del proyecto y su propósito </vt:lpstr>
      <vt:lpstr>Introducción Explicación del público objetivo y los motivos por los que encontrarían el simulador interesante. </vt:lpstr>
      <vt:lpstr>Gestión de la base de datos Análisis del diseño de la base de datos y su función en el almacenamiento de los datos para el simulador </vt:lpstr>
      <vt:lpstr>Gestión de la base de datos Explicación de cómo se utiliza la base de datos para generar las batallas y realizar un seguimiento de los resultados </vt:lpstr>
      <vt:lpstr>Funcionalidades de la aplicación Descripción de la interfaz de usuario de la aplicación y su capacidad para permitir la interacción de los usuarios con el simulador. </vt:lpstr>
      <vt:lpstr>Funcionalidades de la aplicación Descripción de la interfaz de usuario de la aplicación y su capacidad para permitir la interacción de los usuarios con el simulador. </vt:lpstr>
      <vt:lpstr>Funcionalidades de la aplicación Descripción de la interfaz de usuario de la aplicación y su capacidad para permitir la interacción de los usuarios con el simulador. </vt:lpstr>
      <vt:lpstr>Documentación Enlace a la documentación del simulador, la cual incluye instrucciones detalladas sobre la instalación y uso de la aplicación </vt:lpstr>
      <vt:lpstr>Conclusión Recapitulación de los puntos clave de la presentación </vt:lpstr>
      <vt:lpstr>Conclusión Exploración de las posibilidades de mejora y del futuro del proyecto.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 Insiru </dc:title>
  <dc:creator>Rafael Sánchez Fernández</dc:creator>
  <cp:lastModifiedBy>Rafael Sánchez Fernández</cp:lastModifiedBy>
  <cp:revision>1</cp:revision>
  <dcterms:created xsi:type="dcterms:W3CDTF">2023-06-16T12:37:26Z</dcterms:created>
  <dcterms:modified xsi:type="dcterms:W3CDTF">2023-06-16T13:49:28Z</dcterms:modified>
</cp:coreProperties>
</file>