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2" r:id="rId7"/>
    <p:sldId id="281" r:id="rId8"/>
    <p:sldId id="282" r:id="rId9"/>
    <p:sldId id="278" r:id="rId10"/>
    <p:sldId id="285" r:id="rId11"/>
    <p:sldId id="280" r:id="rId12"/>
    <p:sldId id="283" r:id="rId13"/>
    <p:sldId id="284" r:id="rId14"/>
    <p:sldId id="27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547e44e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cf547e44e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189c89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e1189c89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1514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547e44e7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cf547e44e7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046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547e44e7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cf547e44e7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282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1189c89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ge1189c89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547e44e7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cf547e44e7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547e44e7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cf547e44e7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547e44e7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cf547e44e7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189c89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e1189c89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547e44e7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cf547e44e7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751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547e44e7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cf547e44e7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88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189c89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e1189c89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05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547e44e7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cf547e44e7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313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2" name="Google Shape;62;p14" descr="Resultado de imagen para cefetm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8295" y="42417"/>
            <a:ext cx="1066167" cy="9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5" descr="Resultado de imagen para cefetm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5327" y="34533"/>
            <a:ext cx="1066167" cy="968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 rot="10800000">
            <a:off x="693683" y="1002757"/>
            <a:ext cx="716542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6" descr="Resultado de imagen para cefetm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5327" y="34533"/>
            <a:ext cx="1066167" cy="9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5" name="Google Shape;85;p17"/>
          <p:cNvCxnSpPr/>
          <p:nvPr/>
        </p:nvCxnSpPr>
        <p:spPr>
          <a:xfrm rot="10800000">
            <a:off x="693683" y="1002757"/>
            <a:ext cx="716542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7" descr="Resultado de imagen para cefetm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5327" y="34533"/>
            <a:ext cx="1066167" cy="9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github.com/rafaelalmeid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1371600" y="959125"/>
            <a:ext cx="6046450" cy="168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5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5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sz="5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1805650" y="2768750"/>
            <a:ext cx="5231400" cy="16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BR"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BR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pt-BR"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 Superior de Engenharia de Controle e Automação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</a:t>
            </a:r>
            <a:r>
              <a:rPr lang="pt-BR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Rafael Almeida Borges da Silva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AEE Student Chapter CEFET-MG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24/05/2023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31"/>
          <p:cNvCxnSpPr/>
          <p:nvPr/>
        </p:nvCxnSpPr>
        <p:spPr>
          <a:xfrm rot="10800000">
            <a:off x="693611" y="1002757"/>
            <a:ext cx="71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31"/>
          <p:cNvSpPr txBox="1"/>
          <p:nvPr/>
        </p:nvSpPr>
        <p:spPr>
          <a:xfrm>
            <a:off x="693611" y="1293500"/>
            <a:ext cx="7559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7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Bora codar?</a:t>
            </a:r>
            <a:endParaRPr sz="7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24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8"/>
          <p:cNvCxnSpPr/>
          <p:nvPr/>
        </p:nvCxnSpPr>
        <p:spPr>
          <a:xfrm rot="10800000">
            <a:off x="693611" y="1002757"/>
            <a:ext cx="71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8"/>
          <p:cNvSpPr txBox="1"/>
          <p:nvPr/>
        </p:nvSpPr>
        <p:spPr>
          <a:xfrm>
            <a:off x="615550" y="355925"/>
            <a:ext cx="4514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(DML e DDL)</a:t>
            </a:r>
            <a:endParaRPr lang="pt-B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93611" y="1304107"/>
            <a:ext cx="7559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Pesquisa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usuarios;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Inserção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usuarios (USUARIO, SENHA) VALUES ('rafaelalmeidab@hotmail.com', MD5('1234’));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Atualização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usuarios SET USUARIO = 'NOVOTESTE' WHERE USUARIO = 'teste';</a:t>
            </a:r>
          </a:p>
        </p:txBody>
      </p:sp>
    </p:spTree>
    <p:extLst>
      <p:ext uri="{BB962C8B-B14F-4D97-AF65-F5344CB8AC3E}">
        <p14:creationId xmlns:p14="http://schemas.microsoft.com/office/powerpoint/2010/main" val="359870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8"/>
          <p:cNvCxnSpPr/>
          <p:nvPr/>
        </p:nvCxnSpPr>
        <p:spPr>
          <a:xfrm rot="10800000">
            <a:off x="693611" y="1002757"/>
            <a:ext cx="71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8"/>
          <p:cNvSpPr txBox="1"/>
          <p:nvPr/>
        </p:nvSpPr>
        <p:spPr>
          <a:xfrm>
            <a:off x="615550" y="355925"/>
            <a:ext cx="4514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(DML e DDL)</a:t>
            </a:r>
            <a:endParaRPr lang="pt-B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93611" y="1304107"/>
            <a:ext cx="7559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Exclusão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 usuarios WHERE USUARIO = 'USER TESTE’;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Criar Banco de Dados (DDL)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DATABASE aeeweek2023_teste;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Criar Tabela para o Banco de Dados (DDL)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`aeeweek2023`.`nome_tabela`  (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`USUARIO` varchar(255) NOT NULL,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`SENHA` varchar(255) NULL,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PRIMARY KEY (`USUARIO`)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68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1"/>
          <p:cNvCxnSpPr/>
          <p:nvPr/>
        </p:nvCxnSpPr>
        <p:spPr>
          <a:xfrm rot="10800000">
            <a:off x="693611" y="1002757"/>
            <a:ext cx="71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41"/>
          <p:cNvSpPr txBox="1"/>
          <p:nvPr/>
        </p:nvSpPr>
        <p:spPr>
          <a:xfrm>
            <a:off x="740425" y="1293500"/>
            <a:ext cx="7559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</a:t>
            </a:r>
            <a:r>
              <a:rPr lang="pt-BR"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ão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6"/>
          <p:cNvCxnSpPr/>
          <p:nvPr/>
        </p:nvCxnSpPr>
        <p:spPr>
          <a:xfrm rot="10800000">
            <a:off x="693683" y="1002757"/>
            <a:ext cx="716542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6"/>
          <p:cNvSpPr txBox="1"/>
          <p:nvPr/>
        </p:nvSpPr>
        <p:spPr>
          <a:xfrm>
            <a:off x="615553" y="355922"/>
            <a:ext cx="2110285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Sumário</a:t>
            </a: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693682" y="1293471"/>
            <a:ext cx="5558262" cy="191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Tecnologias Envolvidas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Aplicação</a:t>
            </a:r>
            <a:endParaRPr dirty="0"/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7"/>
          <p:cNvCxnSpPr/>
          <p:nvPr/>
        </p:nvCxnSpPr>
        <p:spPr>
          <a:xfrm rot="10800000">
            <a:off x="693611" y="1002757"/>
            <a:ext cx="71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7"/>
          <p:cNvSpPr txBox="1"/>
          <p:nvPr/>
        </p:nvSpPr>
        <p:spPr>
          <a:xfrm>
            <a:off x="740425" y="1293500"/>
            <a:ext cx="7559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8"/>
          <p:cNvCxnSpPr/>
          <p:nvPr/>
        </p:nvCxnSpPr>
        <p:spPr>
          <a:xfrm rot="10800000">
            <a:off x="693611" y="1002757"/>
            <a:ext cx="71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8"/>
          <p:cNvSpPr txBox="1"/>
          <p:nvPr/>
        </p:nvSpPr>
        <p:spPr>
          <a:xfrm>
            <a:off x="615550" y="355925"/>
            <a:ext cx="4514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93675" y="1293475"/>
            <a:ext cx="7559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Aplicação base voltada para setor de energia;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Discussão sobre tecnologias e mercado;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Troca de conhecimentos e experiências;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Ferramentas auxiliares;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31"/>
          <p:cNvCxnSpPr/>
          <p:nvPr/>
        </p:nvCxnSpPr>
        <p:spPr>
          <a:xfrm rot="10800000">
            <a:off x="693611" y="1002757"/>
            <a:ext cx="71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31"/>
          <p:cNvSpPr txBox="1"/>
          <p:nvPr/>
        </p:nvSpPr>
        <p:spPr>
          <a:xfrm>
            <a:off x="693611" y="1293500"/>
            <a:ext cx="7559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7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Tecnologias Envolvidas</a:t>
            </a:r>
            <a:endParaRPr sz="7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8"/>
          <p:cNvCxnSpPr/>
          <p:nvPr/>
        </p:nvCxnSpPr>
        <p:spPr>
          <a:xfrm rot="10800000">
            <a:off x="693611" y="1002757"/>
            <a:ext cx="71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8"/>
          <p:cNvSpPr txBox="1"/>
          <p:nvPr/>
        </p:nvSpPr>
        <p:spPr>
          <a:xfrm>
            <a:off x="615550" y="355925"/>
            <a:ext cx="4514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Tecnologias Envolvidas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93675" y="1293475"/>
            <a:ext cx="7559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HTML;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PHP;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e jQuery (framework);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e Bootstrap (framework);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MySQL;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Git.</a:t>
            </a:r>
          </a:p>
        </p:txBody>
      </p:sp>
    </p:spTree>
    <p:extLst>
      <p:ext uri="{BB962C8B-B14F-4D97-AF65-F5344CB8AC3E}">
        <p14:creationId xmlns:p14="http://schemas.microsoft.com/office/powerpoint/2010/main" val="406735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8"/>
          <p:cNvCxnSpPr/>
          <p:nvPr/>
        </p:nvCxnSpPr>
        <p:spPr>
          <a:xfrm rot="10800000">
            <a:off x="693611" y="1002757"/>
            <a:ext cx="71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8"/>
          <p:cNvSpPr txBox="1"/>
          <p:nvPr/>
        </p:nvSpPr>
        <p:spPr>
          <a:xfrm>
            <a:off x="615550" y="355925"/>
            <a:ext cx="4514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Auxiliares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93675" y="1293475"/>
            <a:ext cx="7559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Overflow;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W3Schools;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ChatGPT;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freeCodeCamp.</a:t>
            </a:r>
          </a:p>
        </p:txBody>
      </p:sp>
    </p:spTree>
    <p:extLst>
      <p:ext uri="{BB962C8B-B14F-4D97-AF65-F5344CB8AC3E}">
        <p14:creationId xmlns:p14="http://schemas.microsoft.com/office/powerpoint/2010/main" val="98839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31"/>
          <p:cNvCxnSpPr/>
          <p:nvPr/>
        </p:nvCxnSpPr>
        <p:spPr>
          <a:xfrm rot="10800000">
            <a:off x="693611" y="1002757"/>
            <a:ext cx="71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31"/>
          <p:cNvSpPr txBox="1"/>
          <p:nvPr/>
        </p:nvSpPr>
        <p:spPr>
          <a:xfrm>
            <a:off x="693611" y="1293500"/>
            <a:ext cx="7559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7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endParaRPr sz="7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33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8"/>
          <p:cNvCxnSpPr/>
          <p:nvPr/>
        </p:nvCxnSpPr>
        <p:spPr>
          <a:xfrm rot="10800000">
            <a:off x="693611" y="1002757"/>
            <a:ext cx="716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8"/>
          <p:cNvSpPr txBox="1"/>
          <p:nvPr/>
        </p:nvSpPr>
        <p:spPr>
          <a:xfrm>
            <a:off x="615550" y="355925"/>
            <a:ext cx="4514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Aplicação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93675" y="1293475"/>
            <a:ext cx="75594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- 4-6h de curso;</a:t>
            </a:r>
          </a:p>
          <a:p>
            <a:pPr marL="76200">
              <a:buClr>
                <a:schemeClr val="dk1"/>
              </a:buClr>
              <a:buSzPts val="2400"/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github.com/rafaelalmeidab</a:t>
            </a: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1427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240</Words>
  <Application>Microsoft Office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Simple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Almeida</dc:creator>
  <cp:lastModifiedBy>Rafael Almeida</cp:lastModifiedBy>
  <cp:revision>7</cp:revision>
  <dcterms:modified xsi:type="dcterms:W3CDTF">2023-05-24T14:56:29Z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2023-05-24T12:49:26Z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79f1f821-e4f9-48fb-baf7-f76af7738e39</vt:lpwstr>
  </property>
  <property fmtid="{D5CDD505-2E9C-101B-9397-08002B2CF9AE}" pid="7" name="MSIP_Label_defa4170-0d19-0005-0004-bc88714345d2_ActionId">
    <vt:lpwstr>87e0858d-e80a-4b9d-920e-42854e2919b4</vt:lpwstr>
  </property>
  <property fmtid="{D5CDD505-2E9C-101B-9397-08002B2CF9AE}" pid="8" name="MSIP_Label_defa4170-0d19-0005-0004-bc88714345d2_ContentBits">
    <vt:lpwstr>0</vt:lpwstr>
  </property>
</Properties>
</file>