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8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97AD96-8502-443F-9302-0119813EF327}" type="datetimeFigureOut">
              <a:rPr lang="pt-BR" smtClean="0"/>
              <a:t>03/08/2021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22991C-DB82-4778-B87C-4222CDC073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2879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0179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>
              <a:latin typeface="Times New Roman" pitchFamily="18" charset="0"/>
            </a:endParaRPr>
          </a:p>
        </p:txBody>
      </p:sp>
      <p:sp>
        <p:nvSpPr>
          <p:cNvPr id="50180" name="Espaço Reservado para Número de Slide 3"/>
          <p:cNvSpPr>
            <a:spLocks noGrp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pitchFamily="34" charset="0"/>
                <a:ea typeface="DejaVu Sans" charset="0"/>
                <a:cs typeface="DejaVu Sans" charset="0"/>
              </a:defRPr>
            </a:lvl1pPr>
            <a:lvl2pPr eaLnBrk="0"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pitchFamily="34" charset="0"/>
                <a:ea typeface="DejaVu Sans" charset="0"/>
                <a:cs typeface="DejaVu Sans" charset="0"/>
              </a:defRPr>
            </a:lvl2pPr>
            <a:lvl3pPr eaLnBrk="0"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pitchFamily="34" charset="0"/>
                <a:ea typeface="DejaVu Sans" charset="0"/>
                <a:cs typeface="DejaVu Sans" charset="0"/>
              </a:defRPr>
            </a:lvl3pPr>
            <a:lvl4pPr eaLnBrk="0"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pitchFamily="34" charset="0"/>
                <a:ea typeface="DejaVu Sans" charset="0"/>
                <a:cs typeface="DejaVu Sans" charset="0"/>
              </a:defRPr>
            </a:lvl4pPr>
            <a:lvl5pPr eaLnBrk="0"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pitchFamily="34" charset="0"/>
                <a:ea typeface="DejaVu Sans" charset="0"/>
                <a:cs typeface="DejaVu Sans" charset="0"/>
              </a:defRPr>
            </a:lvl5pPr>
            <a:lvl6pPr marL="2204550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pitchFamily="34" charset="0"/>
                <a:ea typeface="DejaVu Sans" charset="0"/>
                <a:cs typeface="DejaVu Sans" charset="0"/>
              </a:defRPr>
            </a:lvl6pPr>
            <a:lvl7pPr marL="2605377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pitchFamily="34" charset="0"/>
                <a:ea typeface="DejaVu Sans" charset="0"/>
                <a:cs typeface="DejaVu Sans" charset="0"/>
              </a:defRPr>
            </a:lvl7pPr>
            <a:lvl8pPr marL="3006204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pitchFamily="34" charset="0"/>
                <a:ea typeface="DejaVu Sans" charset="0"/>
                <a:cs typeface="DejaVu Sans" charset="0"/>
              </a:defRPr>
            </a:lvl8pPr>
            <a:lvl9pPr marL="3407032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pitchFamily="34" charset="0"/>
                <a:ea typeface="DejaVu Sans" charset="0"/>
                <a:cs typeface="DejaVu Sans" charset="0"/>
              </a:defRPr>
            </a:lvl9pPr>
          </a:lstStyle>
          <a:p>
            <a:pPr eaLnBrk="1">
              <a:buFont typeface="Times New Roman" pitchFamily="18" charset="0"/>
              <a:buNone/>
            </a:pPr>
            <a:fld id="{FB94935F-81E3-4795-903A-72184F4A7130}" type="slidenum">
              <a:rPr lang="pt-BR" smtClean="0">
                <a:solidFill>
                  <a:srgbClr val="000000"/>
                </a:solidFill>
                <a:latin typeface="Times New Roman" pitchFamily="18" charset="0"/>
              </a:rPr>
              <a:pPr eaLnBrk="1">
                <a:buFont typeface="Times New Roman" pitchFamily="18" charset="0"/>
                <a:buNone/>
              </a:pPr>
              <a:t>1</a:t>
            </a:fld>
            <a:endParaRPr lang="pt-BR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2941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0179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>
              <a:latin typeface="Times New Roman" pitchFamily="18" charset="0"/>
            </a:endParaRPr>
          </a:p>
        </p:txBody>
      </p:sp>
      <p:sp>
        <p:nvSpPr>
          <p:cNvPr id="50180" name="Espaço Reservado para Número de Slide 3"/>
          <p:cNvSpPr>
            <a:spLocks noGrp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pitchFamily="34" charset="0"/>
                <a:ea typeface="DejaVu Sans" charset="0"/>
                <a:cs typeface="DejaVu Sans" charset="0"/>
              </a:defRPr>
            </a:lvl1pPr>
            <a:lvl2pPr eaLnBrk="0"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pitchFamily="34" charset="0"/>
                <a:ea typeface="DejaVu Sans" charset="0"/>
                <a:cs typeface="DejaVu Sans" charset="0"/>
              </a:defRPr>
            </a:lvl2pPr>
            <a:lvl3pPr eaLnBrk="0"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pitchFamily="34" charset="0"/>
                <a:ea typeface="DejaVu Sans" charset="0"/>
                <a:cs typeface="DejaVu Sans" charset="0"/>
              </a:defRPr>
            </a:lvl3pPr>
            <a:lvl4pPr eaLnBrk="0"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pitchFamily="34" charset="0"/>
                <a:ea typeface="DejaVu Sans" charset="0"/>
                <a:cs typeface="DejaVu Sans" charset="0"/>
              </a:defRPr>
            </a:lvl4pPr>
            <a:lvl5pPr eaLnBrk="0"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pitchFamily="34" charset="0"/>
                <a:ea typeface="DejaVu Sans" charset="0"/>
                <a:cs typeface="DejaVu Sans" charset="0"/>
              </a:defRPr>
            </a:lvl5pPr>
            <a:lvl6pPr marL="2204550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pitchFamily="34" charset="0"/>
                <a:ea typeface="DejaVu Sans" charset="0"/>
                <a:cs typeface="DejaVu Sans" charset="0"/>
              </a:defRPr>
            </a:lvl6pPr>
            <a:lvl7pPr marL="2605377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pitchFamily="34" charset="0"/>
                <a:ea typeface="DejaVu Sans" charset="0"/>
                <a:cs typeface="DejaVu Sans" charset="0"/>
              </a:defRPr>
            </a:lvl7pPr>
            <a:lvl8pPr marL="3006204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pitchFamily="34" charset="0"/>
                <a:ea typeface="DejaVu Sans" charset="0"/>
                <a:cs typeface="DejaVu Sans" charset="0"/>
              </a:defRPr>
            </a:lvl8pPr>
            <a:lvl9pPr marL="3407032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pitchFamily="34" charset="0"/>
                <a:ea typeface="DejaVu Sans" charset="0"/>
                <a:cs typeface="DejaVu Sans" charset="0"/>
              </a:defRPr>
            </a:lvl9pPr>
          </a:lstStyle>
          <a:p>
            <a:pPr eaLnBrk="1">
              <a:buFont typeface="Times New Roman" pitchFamily="18" charset="0"/>
              <a:buNone/>
            </a:pPr>
            <a:fld id="{FB94935F-81E3-4795-903A-72184F4A7130}" type="slidenum">
              <a:rPr lang="pt-BR" smtClean="0">
                <a:solidFill>
                  <a:srgbClr val="000000"/>
                </a:solidFill>
                <a:latin typeface="Times New Roman" pitchFamily="18" charset="0"/>
              </a:rPr>
              <a:pPr eaLnBrk="1">
                <a:buFont typeface="Times New Roman" pitchFamily="18" charset="0"/>
                <a:buNone/>
              </a:pPr>
              <a:t>2</a:t>
            </a:fld>
            <a:endParaRPr lang="pt-BR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1553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0179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>
              <a:latin typeface="Times New Roman" pitchFamily="18" charset="0"/>
            </a:endParaRPr>
          </a:p>
        </p:txBody>
      </p:sp>
      <p:sp>
        <p:nvSpPr>
          <p:cNvPr id="50180" name="Espaço Reservado para Número de Slide 3"/>
          <p:cNvSpPr>
            <a:spLocks noGrp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pitchFamily="34" charset="0"/>
                <a:ea typeface="DejaVu Sans" charset="0"/>
                <a:cs typeface="DejaVu Sans" charset="0"/>
              </a:defRPr>
            </a:lvl1pPr>
            <a:lvl2pPr eaLnBrk="0"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pitchFamily="34" charset="0"/>
                <a:ea typeface="DejaVu Sans" charset="0"/>
                <a:cs typeface="DejaVu Sans" charset="0"/>
              </a:defRPr>
            </a:lvl2pPr>
            <a:lvl3pPr eaLnBrk="0"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pitchFamily="34" charset="0"/>
                <a:ea typeface="DejaVu Sans" charset="0"/>
                <a:cs typeface="DejaVu Sans" charset="0"/>
              </a:defRPr>
            </a:lvl3pPr>
            <a:lvl4pPr eaLnBrk="0"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pitchFamily="34" charset="0"/>
                <a:ea typeface="DejaVu Sans" charset="0"/>
                <a:cs typeface="DejaVu Sans" charset="0"/>
              </a:defRPr>
            </a:lvl4pPr>
            <a:lvl5pPr eaLnBrk="0"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pitchFamily="34" charset="0"/>
                <a:ea typeface="DejaVu Sans" charset="0"/>
                <a:cs typeface="DejaVu Sans" charset="0"/>
              </a:defRPr>
            </a:lvl5pPr>
            <a:lvl6pPr marL="2204550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pitchFamily="34" charset="0"/>
                <a:ea typeface="DejaVu Sans" charset="0"/>
                <a:cs typeface="DejaVu Sans" charset="0"/>
              </a:defRPr>
            </a:lvl6pPr>
            <a:lvl7pPr marL="2605377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pitchFamily="34" charset="0"/>
                <a:ea typeface="DejaVu Sans" charset="0"/>
                <a:cs typeface="DejaVu Sans" charset="0"/>
              </a:defRPr>
            </a:lvl7pPr>
            <a:lvl8pPr marL="3006204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pitchFamily="34" charset="0"/>
                <a:ea typeface="DejaVu Sans" charset="0"/>
                <a:cs typeface="DejaVu Sans" charset="0"/>
              </a:defRPr>
            </a:lvl8pPr>
            <a:lvl9pPr marL="3407032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pitchFamily="34" charset="0"/>
                <a:ea typeface="DejaVu Sans" charset="0"/>
                <a:cs typeface="DejaVu Sans" charset="0"/>
              </a:defRPr>
            </a:lvl9pPr>
          </a:lstStyle>
          <a:p>
            <a:pPr eaLnBrk="1">
              <a:buFont typeface="Times New Roman" pitchFamily="18" charset="0"/>
              <a:buNone/>
            </a:pPr>
            <a:fld id="{FB94935F-81E3-4795-903A-72184F4A7130}" type="slidenum">
              <a:rPr lang="pt-BR" smtClean="0">
                <a:solidFill>
                  <a:srgbClr val="000000"/>
                </a:solidFill>
                <a:latin typeface="Times New Roman" pitchFamily="18" charset="0"/>
              </a:rPr>
              <a:pPr eaLnBrk="1">
                <a:buFont typeface="Times New Roman" pitchFamily="18" charset="0"/>
                <a:buNone/>
              </a:pPr>
              <a:t>3</a:t>
            </a:fld>
            <a:endParaRPr lang="pt-BR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239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0179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>
              <a:latin typeface="Times New Roman" pitchFamily="18" charset="0"/>
            </a:endParaRPr>
          </a:p>
        </p:txBody>
      </p:sp>
      <p:sp>
        <p:nvSpPr>
          <p:cNvPr id="50180" name="Espaço Reservado para Número de Slide 3"/>
          <p:cNvSpPr>
            <a:spLocks noGrp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pitchFamily="34" charset="0"/>
                <a:ea typeface="DejaVu Sans" charset="0"/>
                <a:cs typeface="DejaVu Sans" charset="0"/>
              </a:defRPr>
            </a:lvl1pPr>
            <a:lvl2pPr eaLnBrk="0"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pitchFamily="34" charset="0"/>
                <a:ea typeface="DejaVu Sans" charset="0"/>
                <a:cs typeface="DejaVu Sans" charset="0"/>
              </a:defRPr>
            </a:lvl2pPr>
            <a:lvl3pPr eaLnBrk="0"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pitchFamily="34" charset="0"/>
                <a:ea typeface="DejaVu Sans" charset="0"/>
                <a:cs typeface="DejaVu Sans" charset="0"/>
              </a:defRPr>
            </a:lvl3pPr>
            <a:lvl4pPr eaLnBrk="0"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pitchFamily="34" charset="0"/>
                <a:ea typeface="DejaVu Sans" charset="0"/>
                <a:cs typeface="DejaVu Sans" charset="0"/>
              </a:defRPr>
            </a:lvl4pPr>
            <a:lvl5pPr eaLnBrk="0"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pitchFamily="34" charset="0"/>
                <a:ea typeface="DejaVu Sans" charset="0"/>
                <a:cs typeface="DejaVu Sans" charset="0"/>
              </a:defRPr>
            </a:lvl5pPr>
            <a:lvl6pPr marL="2204550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pitchFamily="34" charset="0"/>
                <a:ea typeface="DejaVu Sans" charset="0"/>
                <a:cs typeface="DejaVu Sans" charset="0"/>
              </a:defRPr>
            </a:lvl6pPr>
            <a:lvl7pPr marL="2605377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pitchFamily="34" charset="0"/>
                <a:ea typeface="DejaVu Sans" charset="0"/>
                <a:cs typeface="DejaVu Sans" charset="0"/>
              </a:defRPr>
            </a:lvl7pPr>
            <a:lvl8pPr marL="3006204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pitchFamily="34" charset="0"/>
                <a:ea typeface="DejaVu Sans" charset="0"/>
                <a:cs typeface="DejaVu Sans" charset="0"/>
              </a:defRPr>
            </a:lvl8pPr>
            <a:lvl9pPr marL="3407032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pitchFamily="34" charset="0"/>
                <a:ea typeface="DejaVu Sans" charset="0"/>
                <a:cs typeface="DejaVu Sans" charset="0"/>
              </a:defRPr>
            </a:lvl9pPr>
          </a:lstStyle>
          <a:p>
            <a:pPr eaLnBrk="1">
              <a:buFont typeface="Times New Roman" pitchFamily="18" charset="0"/>
              <a:buNone/>
            </a:pPr>
            <a:fld id="{FB94935F-81E3-4795-903A-72184F4A7130}" type="slidenum">
              <a:rPr lang="pt-BR" smtClean="0">
                <a:solidFill>
                  <a:srgbClr val="000000"/>
                </a:solidFill>
                <a:latin typeface="Times New Roman" pitchFamily="18" charset="0"/>
              </a:rPr>
              <a:pPr eaLnBrk="1">
                <a:buFont typeface="Times New Roman" pitchFamily="18" charset="0"/>
                <a:buNone/>
              </a:pPr>
              <a:t>4</a:t>
            </a:fld>
            <a:endParaRPr lang="pt-BR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5617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0179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>
              <a:latin typeface="Times New Roman" pitchFamily="18" charset="0"/>
            </a:endParaRPr>
          </a:p>
        </p:txBody>
      </p:sp>
      <p:sp>
        <p:nvSpPr>
          <p:cNvPr id="50180" name="Espaço Reservado para Número de Slide 3"/>
          <p:cNvSpPr>
            <a:spLocks noGrp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pitchFamily="34" charset="0"/>
                <a:ea typeface="DejaVu Sans" charset="0"/>
                <a:cs typeface="DejaVu Sans" charset="0"/>
              </a:defRPr>
            </a:lvl1pPr>
            <a:lvl2pPr eaLnBrk="0"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pitchFamily="34" charset="0"/>
                <a:ea typeface="DejaVu Sans" charset="0"/>
                <a:cs typeface="DejaVu Sans" charset="0"/>
              </a:defRPr>
            </a:lvl2pPr>
            <a:lvl3pPr eaLnBrk="0"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pitchFamily="34" charset="0"/>
                <a:ea typeface="DejaVu Sans" charset="0"/>
                <a:cs typeface="DejaVu Sans" charset="0"/>
              </a:defRPr>
            </a:lvl3pPr>
            <a:lvl4pPr eaLnBrk="0"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pitchFamily="34" charset="0"/>
                <a:ea typeface="DejaVu Sans" charset="0"/>
                <a:cs typeface="DejaVu Sans" charset="0"/>
              </a:defRPr>
            </a:lvl4pPr>
            <a:lvl5pPr eaLnBrk="0"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pitchFamily="34" charset="0"/>
                <a:ea typeface="DejaVu Sans" charset="0"/>
                <a:cs typeface="DejaVu Sans" charset="0"/>
              </a:defRPr>
            </a:lvl5pPr>
            <a:lvl6pPr marL="2204550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pitchFamily="34" charset="0"/>
                <a:ea typeface="DejaVu Sans" charset="0"/>
                <a:cs typeface="DejaVu Sans" charset="0"/>
              </a:defRPr>
            </a:lvl6pPr>
            <a:lvl7pPr marL="2605377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pitchFamily="34" charset="0"/>
                <a:ea typeface="DejaVu Sans" charset="0"/>
                <a:cs typeface="DejaVu Sans" charset="0"/>
              </a:defRPr>
            </a:lvl7pPr>
            <a:lvl8pPr marL="3006204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pitchFamily="34" charset="0"/>
                <a:ea typeface="DejaVu Sans" charset="0"/>
                <a:cs typeface="DejaVu Sans" charset="0"/>
              </a:defRPr>
            </a:lvl8pPr>
            <a:lvl9pPr marL="3407032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pitchFamily="34" charset="0"/>
                <a:ea typeface="DejaVu Sans" charset="0"/>
                <a:cs typeface="DejaVu Sans" charset="0"/>
              </a:defRPr>
            </a:lvl9pPr>
          </a:lstStyle>
          <a:p>
            <a:pPr eaLnBrk="1">
              <a:buFont typeface="Times New Roman" pitchFamily="18" charset="0"/>
              <a:buNone/>
            </a:pPr>
            <a:fld id="{FB94935F-81E3-4795-903A-72184F4A7130}" type="slidenum">
              <a:rPr lang="pt-BR" smtClean="0">
                <a:solidFill>
                  <a:srgbClr val="000000"/>
                </a:solidFill>
                <a:latin typeface="Times New Roman" pitchFamily="18" charset="0"/>
              </a:rPr>
              <a:pPr eaLnBrk="1">
                <a:buFont typeface="Times New Roman" pitchFamily="18" charset="0"/>
                <a:buNone/>
              </a:pPr>
              <a:t>5</a:t>
            </a:fld>
            <a:endParaRPr lang="pt-BR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2865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0179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>
              <a:latin typeface="Times New Roman" pitchFamily="18" charset="0"/>
            </a:endParaRPr>
          </a:p>
        </p:txBody>
      </p:sp>
      <p:sp>
        <p:nvSpPr>
          <p:cNvPr id="50180" name="Espaço Reservado para Número de Slide 3"/>
          <p:cNvSpPr>
            <a:spLocks noGrp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pitchFamily="34" charset="0"/>
                <a:ea typeface="DejaVu Sans" charset="0"/>
                <a:cs typeface="DejaVu Sans" charset="0"/>
              </a:defRPr>
            </a:lvl1pPr>
            <a:lvl2pPr eaLnBrk="0"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pitchFamily="34" charset="0"/>
                <a:ea typeface="DejaVu Sans" charset="0"/>
                <a:cs typeface="DejaVu Sans" charset="0"/>
              </a:defRPr>
            </a:lvl2pPr>
            <a:lvl3pPr eaLnBrk="0"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pitchFamily="34" charset="0"/>
                <a:ea typeface="DejaVu Sans" charset="0"/>
                <a:cs typeface="DejaVu Sans" charset="0"/>
              </a:defRPr>
            </a:lvl3pPr>
            <a:lvl4pPr eaLnBrk="0"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pitchFamily="34" charset="0"/>
                <a:ea typeface="DejaVu Sans" charset="0"/>
                <a:cs typeface="DejaVu Sans" charset="0"/>
              </a:defRPr>
            </a:lvl4pPr>
            <a:lvl5pPr eaLnBrk="0"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pitchFamily="34" charset="0"/>
                <a:ea typeface="DejaVu Sans" charset="0"/>
                <a:cs typeface="DejaVu Sans" charset="0"/>
              </a:defRPr>
            </a:lvl5pPr>
            <a:lvl6pPr marL="2204550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pitchFamily="34" charset="0"/>
                <a:ea typeface="DejaVu Sans" charset="0"/>
                <a:cs typeface="DejaVu Sans" charset="0"/>
              </a:defRPr>
            </a:lvl6pPr>
            <a:lvl7pPr marL="2605377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pitchFamily="34" charset="0"/>
                <a:ea typeface="DejaVu Sans" charset="0"/>
                <a:cs typeface="DejaVu Sans" charset="0"/>
              </a:defRPr>
            </a:lvl7pPr>
            <a:lvl8pPr marL="3006204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pitchFamily="34" charset="0"/>
                <a:ea typeface="DejaVu Sans" charset="0"/>
                <a:cs typeface="DejaVu Sans" charset="0"/>
              </a:defRPr>
            </a:lvl8pPr>
            <a:lvl9pPr marL="3407032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pitchFamily="34" charset="0"/>
                <a:ea typeface="DejaVu Sans" charset="0"/>
                <a:cs typeface="DejaVu Sans" charset="0"/>
              </a:defRPr>
            </a:lvl9pPr>
          </a:lstStyle>
          <a:p>
            <a:pPr eaLnBrk="1">
              <a:buFont typeface="Times New Roman" pitchFamily="18" charset="0"/>
              <a:buNone/>
            </a:pPr>
            <a:fld id="{FB94935F-81E3-4795-903A-72184F4A7130}" type="slidenum">
              <a:rPr lang="pt-BR" smtClean="0">
                <a:solidFill>
                  <a:srgbClr val="000000"/>
                </a:solidFill>
                <a:latin typeface="Times New Roman" pitchFamily="18" charset="0"/>
              </a:rPr>
              <a:pPr eaLnBrk="1">
                <a:buFont typeface="Times New Roman" pitchFamily="18" charset="0"/>
                <a:buNone/>
              </a:pPr>
              <a:t>6</a:t>
            </a:fld>
            <a:endParaRPr lang="pt-BR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55485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0179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>
              <a:latin typeface="Times New Roman" pitchFamily="18" charset="0"/>
            </a:endParaRPr>
          </a:p>
        </p:txBody>
      </p:sp>
      <p:sp>
        <p:nvSpPr>
          <p:cNvPr id="50180" name="Espaço Reservado para Número de Slide 3"/>
          <p:cNvSpPr>
            <a:spLocks noGrp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pitchFamily="34" charset="0"/>
                <a:ea typeface="DejaVu Sans" charset="0"/>
                <a:cs typeface="DejaVu Sans" charset="0"/>
              </a:defRPr>
            </a:lvl1pPr>
            <a:lvl2pPr eaLnBrk="0"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pitchFamily="34" charset="0"/>
                <a:ea typeface="DejaVu Sans" charset="0"/>
                <a:cs typeface="DejaVu Sans" charset="0"/>
              </a:defRPr>
            </a:lvl2pPr>
            <a:lvl3pPr eaLnBrk="0"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pitchFamily="34" charset="0"/>
                <a:ea typeface="DejaVu Sans" charset="0"/>
                <a:cs typeface="DejaVu Sans" charset="0"/>
              </a:defRPr>
            </a:lvl3pPr>
            <a:lvl4pPr eaLnBrk="0"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pitchFamily="34" charset="0"/>
                <a:ea typeface="DejaVu Sans" charset="0"/>
                <a:cs typeface="DejaVu Sans" charset="0"/>
              </a:defRPr>
            </a:lvl4pPr>
            <a:lvl5pPr eaLnBrk="0"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pitchFamily="34" charset="0"/>
                <a:ea typeface="DejaVu Sans" charset="0"/>
                <a:cs typeface="DejaVu Sans" charset="0"/>
              </a:defRPr>
            </a:lvl5pPr>
            <a:lvl6pPr marL="2204550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pitchFamily="34" charset="0"/>
                <a:ea typeface="DejaVu Sans" charset="0"/>
                <a:cs typeface="DejaVu Sans" charset="0"/>
              </a:defRPr>
            </a:lvl6pPr>
            <a:lvl7pPr marL="2605377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pitchFamily="34" charset="0"/>
                <a:ea typeface="DejaVu Sans" charset="0"/>
                <a:cs typeface="DejaVu Sans" charset="0"/>
              </a:defRPr>
            </a:lvl7pPr>
            <a:lvl8pPr marL="3006204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pitchFamily="34" charset="0"/>
                <a:ea typeface="DejaVu Sans" charset="0"/>
                <a:cs typeface="DejaVu Sans" charset="0"/>
              </a:defRPr>
            </a:lvl8pPr>
            <a:lvl9pPr marL="3407032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pitchFamily="34" charset="0"/>
                <a:ea typeface="DejaVu Sans" charset="0"/>
                <a:cs typeface="DejaVu Sans" charset="0"/>
              </a:defRPr>
            </a:lvl9pPr>
          </a:lstStyle>
          <a:p>
            <a:pPr eaLnBrk="1">
              <a:buFont typeface="Times New Roman" pitchFamily="18" charset="0"/>
              <a:buNone/>
            </a:pPr>
            <a:fld id="{FB94935F-81E3-4795-903A-72184F4A7130}" type="slidenum">
              <a:rPr lang="pt-BR" smtClean="0">
                <a:solidFill>
                  <a:srgbClr val="000000"/>
                </a:solidFill>
                <a:latin typeface="Times New Roman" pitchFamily="18" charset="0"/>
              </a:rPr>
              <a:pPr eaLnBrk="1">
                <a:buFont typeface="Times New Roman" pitchFamily="18" charset="0"/>
                <a:buNone/>
              </a:pPr>
              <a:t>7</a:t>
            </a:fld>
            <a:endParaRPr lang="pt-BR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75772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0179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>
              <a:latin typeface="Times New Roman" pitchFamily="18" charset="0"/>
            </a:endParaRPr>
          </a:p>
        </p:txBody>
      </p:sp>
      <p:sp>
        <p:nvSpPr>
          <p:cNvPr id="50180" name="Espaço Reservado para Número de Slide 3"/>
          <p:cNvSpPr>
            <a:spLocks noGrp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pitchFamily="34" charset="0"/>
                <a:ea typeface="DejaVu Sans" charset="0"/>
                <a:cs typeface="DejaVu Sans" charset="0"/>
              </a:defRPr>
            </a:lvl1pPr>
            <a:lvl2pPr eaLnBrk="0"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pitchFamily="34" charset="0"/>
                <a:ea typeface="DejaVu Sans" charset="0"/>
                <a:cs typeface="DejaVu Sans" charset="0"/>
              </a:defRPr>
            </a:lvl2pPr>
            <a:lvl3pPr eaLnBrk="0"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pitchFamily="34" charset="0"/>
                <a:ea typeface="DejaVu Sans" charset="0"/>
                <a:cs typeface="DejaVu Sans" charset="0"/>
              </a:defRPr>
            </a:lvl3pPr>
            <a:lvl4pPr eaLnBrk="0"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pitchFamily="34" charset="0"/>
                <a:ea typeface="DejaVu Sans" charset="0"/>
                <a:cs typeface="DejaVu Sans" charset="0"/>
              </a:defRPr>
            </a:lvl4pPr>
            <a:lvl5pPr eaLnBrk="0"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pitchFamily="34" charset="0"/>
                <a:ea typeface="DejaVu Sans" charset="0"/>
                <a:cs typeface="DejaVu Sans" charset="0"/>
              </a:defRPr>
            </a:lvl5pPr>
            <a:lvl6pPr marL="2204550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pitchFamily="34" charset="0"/>
                <a:ea typeface="DejaVu Sans" charset="0"/>
                <a:cs typeface="DejaVu Sans" charset="0"/>
              </a:defRPr>
            </a:lvl6pPr>
            <a:lvl7pPr marL="2605377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pitchFamily="34" charset="0"/>
                <a:ea typeface="DejaVu Sans" charset="0"/>
                <a:cs typeface="DejaVu Sans" charset="0"/>
              </a:defRPr>
            </a:lvl7pPr>
            <a:lvl8pPr marL="3006204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pitchFamily="34" charset="0"/>
                <a:ea typeface="DejaVu Sans" charset="0"/>
                <a:cs typeface="DejaVu Sans" charset="0"/>
              </a:defRPr>
            </a:lvl8pPr>
            <a:lvl9pPr marL="3407032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pitchFamily="34" charset="0"/>
                <a:ea typeface="DejaVu Sans" charset="0"/>
                <a:cs typeface="DejaVu Sans" charset="0"/>
              </a:defRPr>
            </a:lvl9pPr>
          </a:lstStyle>
          <a:p>
            <a:pPr eaLnBrk="1">
              <a:buFont typeface="Times New Roman" pitchFamily="18" charset="0"/>
              <a:buNone/>
            </a:pPr>
            <a:fld id="{FB94935F-81E3-4795-903A-72184F4A7130}" type="slidenum">
              <a:rPr lang="pt-BR" smtClean="0">
                <a:solidFill>
                  <a:srgbClr val="000000"/>
                </a:solidFill>
                <a:latin typeface="Times New Roman" pitchFamily="18" charset="0"/>
              </a:rPr>
              <a:pPr eaLnBrk="1">
                <a:buFont typeface="Times New Roman" pitchFamily="18" charset="0"/>
                <a:buNone/>
              </a:pPr>
              <a:t>8</a:t>
            </a:fld>
            <a:endParaRPr lang="pt-BR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0833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0179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>
              <a:latin typeface="Times New Roman" pitchFamily="18" charset="0"/>
            </a:endParaRPr>
          </a:p>
        </p:txBody>
      </p:sp>
      <p:sp>
        <p:nvSpPr>
          <p:cNvPr id="50180" name="Espaço Reservado para Número de Slide 3"/>
          <p:cNvSpPr>
            <a:spLocks noGrp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pitchFamily="34" charset="0"/>
                <a:ea typeface="DejaVu Sans" charset="0"/>
                <a:cs typeface="DejaVu Sans" charset="0"/>
              </a:defRPr>
            </a:lvl1pPr>
            <a:lvl2pPr eaLnBrk="0"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pitchFamily="34" charset="0"/>
                <a:ea typeface="DejaVu Sans" charset="0"/>
                <a:cs typeface="DejaVu Sans" charset="0"/>
              </a:defRPr>
            </a:lvl2pPr>
            <a:lvl3pPr eaLnBrk="0"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pitchFamily="34" charset="0"/>
                <a:ea typeface="DejaVu Sans" charset="0"/>
                <a:cs typeface="DejaVu Sans" charset="0"/>
              </a:defRPr>
            </a:lvl3pPr>
            <a:lvl4pPr eaLnBrk="0"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pitchFamily="34" charset="0"/>
                <a:ea typeface="DejaVu Sans" charset="0"/>
                <a:cs typeface="DejaVu Sans" charset="0"/>
              </a:defRPr>
            </a:lvl4pPr>
            <a:lvl5pPr eaLnBrk="0"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pitchFamily="34" charset="0"/>
                <a:ea typeface="DejaVu Sans" charset="0"/>
                <a:cs typeface="DejaVu Sans" charset="0"/>
              </a:defRPr>
            </a:lvl5pPr>
            <a:lvl6pPr marL="2204550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pitchFamily="34" charset="0"/>
                <a:ea typeface="DejaVu Sans" charset="0"/>
                <a:cs typeface="DejaVu Sans" charset="0"/>
              </a:defRPr>
            </a:lvl6pPr>
            <a:lvl7pPr marL="2605377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pitchFamily="34" charset="0"/>
                <a:ea typeface="DejaVu Sans" charset="0"/>
                <a:cs typeface="DejaVu Sans" charset="0"/>
              </a:defRPr>
            </a:lvl7pPr>
            <a:lvl8pPr marL="3006204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pitchFamily="34" charset="0"/>
                <a:ea typeface="DejaVu Sans" charset="0"/>
                <a:cs typeface="DejaVu Sans" charset="0"/>
              </a:defRPr>
            </a:lvl8pPr>
            <a:lvl9pPr marL="3407032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pitchFamily="34" charset="0"/>
                <a:ea typeface="DejaVu Sans" charset="0"/>
                <a:cs typeface="DejaVu Sans" charset="0"/>
              </a:defRPr>
            </a:lvl9pPr>
          </a:lstStyle>
          <a:p>
            <a:pPr eaLnBrk="1">
              <a:buFont typeface="Times New Roman" pitchFamily="18" charset="0"/>
              <a:buNone/>
            </a:pPr>
            <a:fld id="{FB94935F-81E3-4795-903A-72184F4A7130}" type="slidenum">
              <a:rPr lang="pt-BR" smtClean="0">
                <a:solidFill>
                  <a:srgbClr val="000000"/>
                </a:solidFill>
                <a:latin typeface="Times New Roman" pitchFamily="18" charset="0"/>
              </a:rPr>
              <a:pPr eaLnBrk="1">
                <a:buFont typeface="Times New Roman" pitchFamily="18" charset="0"/>
                <a:buNone/>
              </a:pPr>
              <a:t>9</a:t>
            </a:fld>
            <a:endParaRPr lang="pt-BR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2897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4AD53-5434-4B9A-B527-FDB0A59CB4E6}" type="datetimeFigureOut">
              <a:rPr lang="pt-BR" smtClean="0"/>
              <a:t>03/08/2021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54E4-FC49-4117-A472-F2B4E880BC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7396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4AD53-5434-4B9A-B527-FDB0A59CB4E6}" type="datetimeFigureOut">
              <a:rPr lang="pt-BR" smtClean="0"/>
              <a:t>03/08/2021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54E4-FC49-4117-A472-F2B4E880BC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6979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4AD53-5434-4B9A-B527-FDB0A59CB4E6}" type="datetimeFigureOut">
              <a:rPr lang="pt-BR" smtClean="0"/>
              <a:t>03/08/2021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54E4-FC49-4117-A472-F2B4E880BC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7225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1" y="2130425"/>
            <a:ext cx="10361084" cy="1468438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27/06/11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64A1FD-1009-4942-8B47-5F917CDF94C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899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4AD53-5434-4B9A-B527-FDB0A59CB4E6}" type="datetimeFigureOut">
              <a:rPr lang="pt-BR" smtClean="0"/>
              <a:t>03/08/2021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54E4-FC49-4117-A472-F2B4E880BC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3934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4AD53-5434-4B9A-B527-FDB0A59CB4E6}" type="datetimeFigureOut">
              <a:rPr lang="pt-BR" smtClean="0"/>
              <a:t>03/08/2021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54E4-FC49-4117-A472-F2B4E880BC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6547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4AD53-5434-4B9A-B527-FDB0A59CB4E6}" type="datetimeFigureOut">
              <a:rPr lang="pt-BR" smtClean="0"/>
              <a:t>03/08/2021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54E4-FC49-4117-A472-F2B4E880BC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012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4AD53-5434-4B9A-B527-FDB0A59CB4E6}" type="datetimeFigureOut">
              <a:rPr lang="pt-BR" smtClean="0"/>
              <a:t>03/08/2021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54E4-FC49-4117-A472-F2B4E880BC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2601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4AD53-5434-4B9A-B527-FDB0A59CB4E6}" type="datetimeFigureOut">
              <a:rPr lang="pt-BR" smtClean="0"/>
              <a:t>03/08/2021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54E4-FC49-4117-A472-F2B4E880BC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199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4AD53-5434-4B9A-B527-FDB0A59CB4E6}" type="datetimeFigureOut">
              <a:rPr lang="pt-BR" smtClean="0"/>
              <a:t>03/08/2021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54E4-FC49-4117-A472-F2B4E880BC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4507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4AD53-5434-4B9A-B527-FDB0A59CB4E6}" type="datetimeFigureOut">
              <a:rPr lang="pt-BR" smtClean="0"/>
              <a:t>03/08/2021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54E4-FC49-4117-A472-F2B4E880BC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9731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4AD53-5434-4B9A-B527-FDB0A59CB4E6}" type="datetimeFigureOut">
              <a:rPr lang="pt-BR" smtClean="0"/>
              <a:t>03/08/2021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54E4-FC49-4117-A472-F2B4E880BC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3238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4AD53-5434-4B9A-B527-FDB0A59CB4E6}" type="datetimeFigureOut">
              <a:rPr lang="pt-BR" smtClean="0"/>
              <a:t>03/08/2021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D54E4-FC49-4117-A472-F2B4E880BC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8109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10668000" cy="135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7" name="AutoShape 8" descr="http://www.scielo.br/img/revistas/csp/v19n5/17802t1.gif"/>
          <p:cNvSpPr>
            <a:spLocks noChangeAspect="1" noChangeArrowheads="1"/>
          </p:cNvSpPr>
          <p:nvPr/>
        </p:nvSpPr>
        <p:spPr bwMode="auto">
          <a:xfrm>
            <a:off x="1679575" y="-13335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301499" y="409587"/>
            <a:ext cx="10243293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INSTITUTO FEDERAL DE EDUCAÇÃO, CIÊNCIA E TECNOLOGIA DE MATO GROSSO – Campus Cel.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Octayde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Jorge da Silva</a:t>
            </a:r>
          </a:p>
          <a:p>
            <a:pPr algn="ctr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CURSO</a:t>
            </a:r>
          </a:p>
          <a:p>
            <a:pPr algn="ctr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DISCIPLINA</a:t>
            </a:r>
          </a:p>
          <a:p>
            <a:pPr algn="ctr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TÍTULO DO TRABALHO</a:t>
            </a:r>
          </a:p>
          <a:p>
            <a:pPr algn="ctr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Autor(a):</a:t>
            </a:r>
          </a:p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Orientador(a):</a:t>
            </a:r>
          </a:p>
          <a:p>
            <a:r>
              <a:rPr lang="pt-BR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Co-orientador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(a):</a:t>
            </a:r>
          </a:p>
          <a:p>
            <a:pPr algn="ctr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Cuiabá-MT/ano</a:t>
            </a:r>
          </a:p>
        </p:txBody>
      </p:sp>
      <p:pic>
        <p:nvPicPr>
          <p:cNvPr id="1026" name="Picture 2" descr="Campus Cuiabá">
            <a:extLst>
              <a:ext uri="{FF2B5EF4-FFF2-40B4-BE49-F238E27FC236}">
                <a16:creationId xmlns:a16="http://schemas.microsoft.com/office/drawing/2014/main" id="{3F2095B9-FA72-47C8-96EB-85B3205938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050"/>
            <a:ext cx="1394016" cy="2027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8483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10668000" cy="135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7" name="AutoShape 8" descr="http://www.scielo.br/img/revistas/csp/v19n5/17802t1.gif"/>
          <p:cNvSpPr>
            <a:spLocks noChangeAspect="1" noChangeArrowheads="1"/>
          </p:cNvSpPr>
          <p:nvPr/>
        </p:nvSpPr>
        <p:spPr bwMode="auto">
          <a:xfrm>
            <a:off x="1679575" y="-13335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301499" y="409587"/>
            <a:ext cx="102432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INTRODUÇÃO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1524000" y="2142309"/>
            <a:ext cx="968393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Apresentar o tema;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Delimitar;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Aportes teóricos;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Justificativas;</a:t>
            </a:r>
          </a:p>
        </p:txBody>
      </p:sp>
      <p:pic>
        <p:nvPicPr>
          <p:cNvPr id="7" name="Picture 2" descr="Campus Cuiabá">
            <a:extLst>
              <a:ext uri="{FF2B5EF4-FFF2-40B4-BE49-F238E27FC236}">
                <a16:creationId xmlns:a16="http://schemas.microsoft.com/office/drawing/2014/main" id="{EDF2C023-A513-4551-A52F-9A679CF88A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050"/>
            <a:ext cx="1394016" cy="2027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6247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10668000" cy="135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7" name="AutoShape 8" descr="http://www.scielo.br/img/revistas/csp/v19n5/17802t1.gif"/>
          <p:cNvSpPr>
            <a:spLocks noChangeAspect="1" noChangeArrowheads="1"/>
          </p:cNvSpPr>
          <p:nvPr/>
        </p:nvSpPr>
        <p:spPr bwMode="auto">
          <a:xfrm>
            <a:off x="1679575" y="-13335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301499" y="409587"/>
            <a:ext cx="102432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OBJETIVO GERAL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1523998" y="1611654"/>
            <a:ext cx="96839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Aquele que responda o seu problema;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Verbo....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2" descr="Campus Cuiabá">
            <a:extLst>
              <a:ext uri="{FF2B5EF4-FFF2-40B4-BE49-F238E27FC236}">
                <a16:creationId xmlns:a16="http://schemas.microsoft.com/office/drawing/2014/main" id="{D8FD9E1C-37E2-400F-9B76-B6C8B8B901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050"/>
            <a:ext cx="1394016" cy="2027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6354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10668000" cy="135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7" name="AutoShape 8" descr="http://www.scielo.br/img/revistas/csp/v19n5/17802t1.gif"/>
          <p:cNvSpPr>
            <a:spLocks noChangeAspect="1" noChangeArrowheads="1"/>
          </p:cNvSpPr>
          <p:nvPr/>
        </p:nvSpPr>
        <p:spPr bwMode="auto">
          <a:xfrm>
            <a:off x="1679575" y="-13335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301499" y="409587"/>
            <a:ext cx="102432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METODOLOGIA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1524000" y="2142309"/>
            <a:ext cx="968393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Caracterização da pesquisa (natureza, tipo, abordagem,...);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O que foi/vai ser pesquisado?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Quando?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Onde?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Público envolvido?</a:t>
            </a:r>
          </a:p>
        </p:txBody>
      </p:sp>
      <p:pic>
        <p:nvPicPr>
          <p:cNvPr id="7" name="Picture 2" descr="Campus Cuiabá">
            <a:extLst>
              <a:ext uri="{FF2B5EF4-FFF2-40B4-BE49-F238E27FC236}">
                <a16:creationId xmlns:a16="http://schemas.microsoft.com/office/drawing/2014/main" id="{21CFCCE9-7DAA-411E-9353-FB963D747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050"/>
            <a:ext cx="1394016" cy="2027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3256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10668000" cy="135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7" name="AutoShape 8" descr="http://www.scielo.br/img/revistas/csp/v19n5/17802t1.gif"/>
          <p:cNvSpPr>
            <a:spLocks noChangeAspect="1" noChangeArrowheads="1"/>
          </p:cNvSpPr>
          <p:nvPr/>
        </p:nvSpPr>
        <p:spPr bwMode="auto">
          <a:xfrm>
            <a:off x="1679575" y="-13335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301499" y="409587"/>
            <a:ext cx="102432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METODOLOGIA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1524000" y="2142309"/>
            <a:ext cx="968393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Como foi/será investigado?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Quais instrumentos foram/serão utilizados para coleta de dados?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Como os dados foram/serão analisados?</a:t>
            </a:r>
          </a:p>
        </p:txBody>
      </p:sp>
      <p:pic>
        <p:nvPicPr>
          <p:cNvPr id="7" name="Picture 2" descr="Campus Cuiabá">
            <a:extLst>
              <a:ext uri="{FF2B5EF4-FFF2-40B4-BE49-F238E27FC236}">
                <a16:creationId xmlns:a16="http://schemas.microsoft.com/office/drawing/2014/main" id="{4D987F79-0BB3-4350-BAD8-1E59EE2C36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050"/>
            <a:ext cx="1394016" cy="2027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1812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10668000" cy="135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7" name="AutoShape 8" descr="http://www.scielo.br/img/revistas/csp/v19n5/17802t1.gif"/>
          <p:cNvSpPr>
            <a:spLocks noChangeAspect="1" noChangeArrowheads="1"/>
          </p:cNvSpPr>
          <p:nvPr/>
        </p:nvSpPr>
        <p:spPr bwMode="auto">
          <a:xfrm>
            <a:off x="1679575" y="-13335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301499" y="409587"/>
            <a:ext cx="102432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RESULTADOS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1524000" y="2142309"/>
            <a:ext cx="968393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Apresentar os resultados obtidos/esperados a partir das análises realizadas através da metodologia aplicada pelo pesquisador;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Essa pesquisa pretende chegar a ...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Espera-se ...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2" descr="Campus Cuiabá">
            <a:extLst>
              <a:ext uri="{FF2B5EF4-FFF2-40B4-BE49-F238E27FC236}">
                <a16:creationId xmlns:a16="http://schemas.microsoft.com/office/drawing/2014/main" id="{64A104FD-0436-4FA3-8429-AD17960929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050"/>
            <a:ext cx="1394016" cy="2027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0040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10668000" cy="135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7" name="AutoShape 8" descr="http://www.scielo.br/img/revistas/csp/v19n5/17802t1.gif"/>
          <p:cNvSpPr>
            <a:spLocks noChangeAspect="1" noChangeArrowheads="1"/>
          </p:cNvSpPr>
          <p:nvPr/>
        </p:nvSpPr>
        <p:spPr bwMode="auto">
          <a:xfrm>
            <a:off x="1679575" y="-13335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301499" y="409587"/>
            <a:ext cx="102432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CONSIDERAÇÕES FINAIS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1524000" y="2142309"/>
            <a:ext cx="96839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Apresentar saberes construídos a partir dos resultados da pesquisa;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 objetivos foram atendidos?</a:t>
            </a:r>
          </a:p>
        </p:txBody>
      </p:sp>
      <p:pic>
        <p:nvPicPr>
          <p:cNvPr id="7" name="Picture 2" descr="Campus Cuiabá">
            <a:extLst>
              <a:ext uri="{FF2B5EF4-FFF2-40B4-BE49-F238E27FC236}">
                <a16:creationId xmlns:a16="http://schemas.microsoft.com/office/drawing/2014/main" id="{F9A3B167-EFBA-4CE1-8A9C-1A726F589B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050"/>
            <a:ext cx="1394016" cy="2027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6965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10668000" cy="135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7" name="AutoShape 8" descr="http://www.scielo.br/img/revistas/csp/v19n5/17802t1.gif"/>
          <p:cNvSpPr>
            <a:spLocks noChangeAspect="1" noChangeArrowheads="1"/>
          </p:cNvSpPr>
          <p:nvPr/>
        </p:nvSpPr>
        <p:spPr bwMode="auto">
          <a:xfrm>
            <a:off x="1679575" y="-13335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301499" y="409587"/>
            <a:ext cx="102432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REFERÊNCIAS BIBLIOGRÁFICAS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1524000" y="2142309"/>
            <a:ext cx="96839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Listar todos os aportes teóricos utilizados para a confecção do trabalho, para apresentar quais obras/autores deram/darão sustentação para o estudo/trabalho;</a:t>
            </a:r>
          </a:p>
        </p:txBody>
      </p:sp>
      <p:pic>
        <p:nvPicPr>
          <p:cNvPr id="7" name="Picture 2" descr="Campus Cuiabá">
            <a:extLst>
              <a:ext uri="{FF2B5EF4-FFF2-40B4-BE49-F238E27FC236}">
                <a16:creationId xmlns:a16="http://schemas.microsoft.com/office/drawing/2014/main" id="{80BEF880-8B51-47A4-A29C-367021101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050"/>
            <a:ext cx="1394016" cy="2027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9229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10668000" cy="135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7" name="AutoShape 8" descr="http://www.scielo.br/img/revistas/csp/v19n5/17802t1.gif"/>
          <p:cNvSpPr>
            <a:spLocks noChangeAspect="1" noChangeArrowheads="1"/>
          </p:cNvSpPr>
          <p:nvPr/>
        </p:nvSpPr>
        <p:spPr bwMode="auto">
          <a:xfrm>
            <a:off x="1679575" y="-13335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301499" y="409587"/>
            <a:ext cx="102432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CONTATOS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1524000" y="2142309"/>
            <a:ext cx="968393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Autor:</a:t>
            </a:r>
          </a:p>
          <a:p>
            <a:pPr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    *e-mail: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Orientador:</a:t>
            </a:r>
          </a:p>
          <a:p>
            <a:pPr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    *e-mail:</a:t>
            </a:r>
          </a:p>
        </p:txBody>
      </p:sp>
      <p:pic>
        <p:nvPicPr>
          <p:cNvPr id="7" name="Picture 2" descr="Campus Cuiabá">
            <a:extLst>
              <a:ext uri="{FF2B5EF4-FFF2-40B4-BE49-F238E27FC236}">
                <a16:creationId xmlns:a16="http://schemas.microsoft.com/office/drawing/2014/main" id="{C9D6E5EB-C5F3-433F-A383-DB13BD2C6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050"/>
            <a:ext cx="1394016" cy="2027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68051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210</Words>
  <Application>Microsoft Office PowerPoint</Application>
  <PresentationFormat>Widescreen</PresentationFormat>
  <Paragraphs>70</Paragraphs>
  <Slides>9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Leandro Lacerda</dc:creator>
  <cp:lastModifiedBy>Rafael Martins Alves</cp:lastModifiedBy>
  <cp:revision>9</cp:revision>
  <dcterms:created xsi:type="dcterms:W3CDTF">2020-02-05T12:39:53Z</dcterms:created>
  <dcterms:modified xsi:type="dcterms:W3CDTF">2021-08-03T12:05:08Z</dcterms:modified>
</cp:coreProperties>
</file>