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00E6"/>
    <a:srgbClr val="0A0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01" d="100"/>
          <a:sy n="101" d="100"/>
        </p:scale>
        <p:origin x="138" y="3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211cf10e4e6f4f16" providerId="LiveId" clId="{C3269423-9695-49FD-AE7C-579223CBF569}"/>
    <pc:docChg chg="modSld">
      <pc:chgData name="" userId="211cf10e4e6f4f16" providerId="LiveId" clId="{C3269423-9695-49FD-AE7C-579223CBF569}" dt="2023-10-09T13:53:01.430" v="169" actId="207"/>
      <pc:docMkLst>
        <pc:docMk/>
      </pc:docMkLst>
      <pc:sldChg chg="addSp modSp">
        <pc:chgData name="" userId="211cf10e4e6f4f16" providerId="LiveId" clId="{C3269423-9695-49FD-AE7C-579223CBF569}" dt="2023-10-09T13:53:01.430" v="169" actId="207"/>
        <pc:sldMkLst>
          <pc:docMk/>
          <pc:sldMk cId="3656101863" sldId="257"/>
        </pc:sldMkLst>
        <pc:spChg chg="add mod">
          <ac:chgData name="" userId="211cf10e4e6f4f16" providerId="LiveId" clId="{C3269423-9695-49FD-AE7C-579223CBF569}" dt="2023-10-09T13:52:25.788" v="16" actId="1076"/>
          <ac:spMkLst>
            <pc:docMk/>
            <pc:sldMk cId="3656101863" sldId="257"/>
            <ac:spMk id="30" creationId="{B8F3AD13-D3F5-4B5F-BC7D-A4DF2D390A04}"/>
          </ac:spMkLst>
        </pc:spChg>
        <pc:spChg chg="add mod">
          <ac:chgData name="" userId="211cf10e4e6f4f16" providerId="LiveId" clId="{C3269423-9695-49FD-AE7C-579223CBF569}" dt="2023-10-09T13:52:37.138" v="21" actId="207"/>
          <ac:spMkLst>
            <pc:docMk/>
            <pc:sldMk cId="3656101863" sldId="257"/>
            <ac:spMk id="31" creationId="{B59A78CA-5F96-4B83-902C-713D7E10621C}"/>
          </ac:spMkLst>
        </pc:spChg>
        <pc:spChg chg="add mod">
          <ac:chgData name="" userId="211cf10e4e6f4f16" providerId="LiveId" clId="{C3269423-9695-49FD-AE7C-579223CBF569}" dt="2023-10-09T13:53:01.430" v="169" actId="207"/>
          <ac:spMkLst>
            <pc:docMk/>
            <pc:sldMk cId="3656101863" sldId="257"/>
            <ac:spMk id="32" creationId="{7E08BE0D-BC65-4546-9FC3-91468990C39E}"/>
          </ac:spMkLst>
        </pc:spChg>
        <pc:cxnChg chg="add mod">
          <ac:chgData name="" userId="211cf10e4e6f4f16" providerId="LiveId" clId="{C3269423-9695-49FD-AE7C-579223CBF569}" dt="2023-10-09T13:51:47.335" v="4" actId="14100"/>
          <ac:cxnSpMkLst>
            <pc:docMk/>
            <pc:sldMk cId="3656101863" sldId="257"/>
            <ac:cxnSpMk id="27" creationId="{22AD7C04-A0DA-4DB5-A0F6-602A5878C10E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2A685-393E-4338-A292-8253BE69F0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4AC538-37AB-43EC-9C13-C4C01BBEC7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90B820-766C-42D6-9C36-44088574E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2FF85-1174-47D2-A6A8-20A8223114D7}" type="datetimeFigureOut">
              <a:rPr lang="pt-BR" smtClean="0"/>
              <a:t>09/10/2023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C43E71-2BE6-4BDF-BDE0-9BF86663F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0E0166-537D-40C0-B8E1-08E50A04C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3E7C9-66BF-4396-995D-61ED263AAE7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4426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44476-4702-45B8-B81F-58240FF51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A706BB-44BB-40EC-AEF2-77B9018635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A8851C-1C25-4D64-AB67-B3FFF833C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2FF85-1174-47D2-A6A8-20A8223114D7}" type="datetimeFigureOut">
              <a:rPr lang="pt-BR" smtClean="0"/>
              <a:t>09/10/2023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454411-69A3-4F10-B931-A41882273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FB00DA-9A34-4A74-8556-395263205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3E7C9-66BF-4396-995D-61ED263AAE7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9495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292353-7968-4F81-9511-C923A391AC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E3BCCB-AAE0-42F1-8907-77D23EC507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8D0CA5-ED27-4925-91DD-DD0CAC4B1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2FF85-1174-47D2-A6A8-20A8223114D7}" type="datetimeFigureOut">
              <a:rPr lang="pt-BR" smtClean="0"/>
              <a:t>09/10/2023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91B5EA-A67D-496E-BE9D-A4533912D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562A90-6E18-4885-BCF9-81C3A3BD0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3E7C9-66BF-4396-995D-61ED263AAE7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6489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A1FD8-84E2-43CC-BD3D-95AE66F51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8A95DE-1E3B-4DA1-95E8-2BCDAA90E8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C774F3-2BF8-4F99-96BE-2EBE0E2A8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2FF85-1174-47D2-A6A8-20A8223114D7}" type="datetimeFigureOut">
              <a:rPr lang="pt-BR" smtClean="0"/>
              <a:t>09/10/2023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76181-44E0-4B09-A1B9-FDEF3FE8F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8D0E8C-3431-4A37-9E37-D61A99461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3E7C9-66BF-4396-995D-61ED263AAE7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6719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83B84-7F56-42FD-9E86-DC678D05F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0A20C2-A3C7-4C33-A2F5-131C8891D0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1E587B-FDDC-47A6-8FE5-54413559A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2FF85-1174-47D2-A6A8-20A8223114D7}" type="datetimeFigureOut">
              <a:rPr lang="pt-BR" smtClean="0"/>
              <a:t>09/10/2023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984A42-EBA6-4EE3-AEF1-EF07ADB2E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CE8299-E27E-4997-9AE3-84D001925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3E7C9-66BF-4396-995D-61ED263AAE7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8341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775CC-46F7-4B55-A533-89736B57B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696691-732B-4C19-8A0E-6485980C1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099606-97DE-4247-8036-09FB2135A9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AF9666-BFDC-46E8-BE40-F3E0354C4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2FF85-1174-47D2-A6A8-20A8223114D7}" type="datetimeFigureOut">
              <a:rPr lang="pt-BR" smtClean="0"/>
              <a:t>09/10/2023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40E7D6-DB40-4110-9393-2094EF67B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BF56C2-89F6-40D6-8C59-FCE838580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3E7C9-66BF-4396-995D-61ED263AAE7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5953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17DFD-466A-48F9-B360-7D9B1BEC9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4B09E9-E53C-4E4B-8650-16D387B757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C8A906-2F12-4D96-B0F8-A2A661F911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E5EE93-6E08-4349-9431-99F81570CF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E2CC2E-144D-46E2-9F23-88E7B61720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F905AB-8A21-42CE-8315-D9B5BC3D0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2FF85-1174-47D2-A6A8-20A8223114D7}" type="datetimeFigureOut">
              <a:rPr lang="pt-BR" smtClean="0"/>
              <a:t>09/10/2023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F586BB-2A57-4EA1-A1A6-0351349F0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89D02E-BF03-47F2-9785-05EE0536B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3E7C9-66BF-4396-995D-61ED263AAE7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8760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3D0A9-437E-4E4F-91C2-9F20C3A96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660A40-FA9E-4A48-AE9D-C2B4E6469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2FF85-1174-47D2-A6A8-20A8223114D7}" type="datetimeFigureOut">
              <a:rPr lang="pt-BR" smtClean="0"/>
              <a:t>09/10/2023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103A59-1C32-448D-856B-49231D1F1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40CF97-8F3B-4A11-A2FF-E0E6A67ED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3E7C9-66BF-4396-995D-61ED263AAE7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0295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B6271C-15E7-4641-B7BC-7DB5A9F69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2FF85-1174-47D2-A6A8-20A8223114D7}" type="datetimeFigureOut">
              <a:rPr lang="pt-BR" smtClean="0"/>
              <a:t>09/10/2023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452015-D7A5-4FB1-BD59-0A58DAEB1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ACD989-7C5F-43DD-9BB6-7D1273646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3E7C9-66BF-4396-995D-61ED263AAE7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8720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E0558-7D6E-433A-8F3A-14F76A915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FAAD2-D62F-430E-8E4C-09E694A751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AD1D7A-136B-455A-B28A-9A6BA620BF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7154A9-CDFC-4304-9135-84AAF76BE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2FF85-1174-47D2-A6A8-20A8223114D7}" type="datetimeFigureOut">
              <a:rPr lang="pt-BR" smtClean="0"/>
              <a:t>09/10/2023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764B22-F4C5-4B55-83C3-D6482CF65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1D7568-62C7-4892-BA15-CF8DA14FF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3E7C9-66BF-4396-995D-61ED263AAE7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8799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90D6C-9B59-4E57-97B7-B604FCC3A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17D1C3-4F33-4854-B428-9E7BF68C22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F69A8A-3ECD-4CFA-A7BD-C389C244EB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F8638A-6850-4DF4-8E70-6454DB057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2FF85-1174-47D2-A6A8-20A8223114D7}" type="datetimeFigureOut">
              <a:rPr lang="pt-BR" smtClean="0"/>
              <a:t>09/10/2023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48761A-A916-46B4-834A-37279FA86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FE4C14-4EAF-4021-8EC6-0E290B5A0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3E7C9-66BF-4396-995D-61ED263AAE7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5928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C957BF-A013-4250-8FF6-99EFA051B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B6DAA6-C4E7-4E31-97A1-F6C82A37B6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7CB562-E7D6-40D9-9893-3E7162752E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42FF85-1174-47D2-A6A8-20A8223114D7}" type="datetimeFigureOut">
              <a:rPr lang="pt-BR" smtClean="0"/>
              <a:t>09/10/2023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E873F5-789A-42DF-AD1B-1D83C2BA15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960ADF-1BFF-4D01-8B5E-3D53C0EB5D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63E7C9-66BF-4396-995D-61ED263AAE7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3504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2AE0C57-C354-42DA-85E6-A0DFF94C1F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880" y="5837"/>
            <a:ext cx="8778240" cy="6852163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D9E42BF6-5339-4834-B8E6-9E2FD3C4C208}"/>
              </a:ext>
            </a:extLst>
          </p:cNvPr>
          <p:cNvSpPr/>
          <p:nvPr/>
        </p:nvSpPr>
        <p:spPr>
          <a:xfrm rot="1645409">
            <a:off x="3055132" y="794285"/>
            <a:ext cx="2469361" cy="4211266"/>
          </a:xfrm>
          <a:prstGeom prst="ellipse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8796CE1-E360-4B4B-9798-9A4BA50B6CDC}"/>
              </a:ext>
            </a:extLst>
          </p:cNvPr>
          <p:cNvSpPr/>
          <p:nvPr/>
        </p:nvSpPr>
        <p:spPr>
          <a:xfrm rot="20604939">
            <a:off x="6207137" y="776554"/>
            <a:ext cx="3288352" cy="2264227"/>
          </a:xfrm>
          <a:prstGeom prst="ellipse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75C398D-4306-4BE8-A0AE-0A610A188E54}"/>
              </a:ext>
            </a:extLst>
          </p:cNvPr>
          <p:cNvSpPr/>
          <p:nvPr/>
        </p:nvSpPr>
        <p:spPr>
          <a:xfrm rot="19358560">
            <a:off x="5305045" y="3541921"/>
            <a:ext cx="3964374" cy="2424219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2DD7A61-391D-455F-8317-49397B320B24}"/>
              </a:ext>
            </a:extLst>
          </p:cNvPr>
          <p:cNvSpPr/>
          <p:nvPr/>
        </p:nvSpPr>
        <p:spPr>
          <a:xfrm>
            <a:off x="6662868" y="4403544"/>
            <a:ext cx="174170" cy="172800"/>
          </a:xfrm>
          <a:prstGeom prst="ellipse">
            <a:avLst/>
          </a:prstGeom>
          <a:noFill/>
          <a:ln w="28575">
            <a:solidFill>
              <a:srgbClr val="E600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02C71DD-16EC-4E80-9FD0-A6E8D98D803C}"/>
              </a:ext>
            </a:extLst>
          </p:cNvPr>
          <p:cNvSpPr/>
          <p:nvPr/>
        </p:nvSpPr>
        <p:spPr>
          <a:xfrm>
            <a:off x="4851527" y="3641839"/>
            <a:ext cx="174170" cy="172800"/>
          </a:xfrm>
          <a:prstGeom prst="ellipse">
            <a:avLst/>
          </a:prstGeom>
          <a:noFill/>
          <a:ln w="28575">
            <a:solidFill>
              <a:srgbClr val="E600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EDC7F0A-D971-452E-971E-4C41815B1EC8}"/>
              </a:ext>
            </a:extLst>
          </p:cNvPr>
          <p:cNvSpPr/>
          <p:nvPr/>
        </p:nvSpPr>
        <p:spPr>
          <a:xfrm>
            <a:off x="6985893" y="2781323"/>
            <a:ext cx="174170" cy="172800"/>
          </a:xfrm>
          <a:prstGeom prst="ellipse">
            <a:avLst/>
          </a:prstGeom>
          <a:noFill/>
          <a:ln w="28575">
            <a:solidFill>
              <a:srgbClr val="0A0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EB38497-25C5-4C36-9E3E-DE371EB9C575}"/>
              </a:ext>
            </a:extLst>
          </p:cNvPr>
          <p:cNvSpPr/>
          <p:nvPr/>
        </p:nvSpPr>
        <p:spPr>
          <a:xfrm>
            <a:off x="3167354" y="3936819"/>
            <a:ext cx="174170" cy="172800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A0308DD-8F50-4038-9F2C-02F4F765D62D}"/>
              </a:ext>
            </a:extLst>
          </p:cNvPr>
          <p:cNvSpPr/>
          <p:nvPr/>
        </p:nvSpPr>
        <p:spPr>
          <a:xfrm>
            <a:off x="2979651" y="2893304"/>
            <a:ext cx="174170" cy="172800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1831523-E682-4CA7-9DCE-6001A59A1E69}"/>
              </a:ext>
            </a:extLst>
          </p:cNvPr>
          <p:cNvSpPr/>
          <p:nvPr/>
        </p:nvSpPr>
        <p:spPr>
          <a:xfrm>
            <a:off x="4200563" y="3008279"/>
            <a:ext cx="174170" cy="1728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9343CB5-0F15-40F9-8365-7398FCB0A0CF}"/>
              </a:ext>
            </a:extLst>
          </p:cNvPr>
          <p:cNvSpPr/>
          <p:nvPr/>
        </p:nvSpPr>
        <p:spPr>
          <a:xfrm>
            <a:off x="4409259" y="1070469"/>
            <a:ext cx="174170" cy="1728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8C14771-8AC0-4142-AF99-FCA5A207E907}"/>
              </a:ext>
            </a:extLst>
          </p:cNvPr>
          <p:cNvSpPr/>
          <p:nvPr/>
        </p:nvSpPr>
        <p:spPr>
          <a:xfrm>
            <a:off x="4793565" y="3051398"/>
            <a:ext cx="174170" cy="172800"/>
          </a:xfrm>
          <a:prstGeom prst="ellipse">
            <a:avLst/>
          </a:prstGeom>
          <a:noFill/>
          <a:ln w="28575">
            <a:solidFill>
              <a:srgbClr val="0A0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125FD9A-C51E-44AE-A9A6-3F91BCFC4050}"/>
              </a:ext>
            </a:extLst>
          </p:cNvPr>
          <p:cNvCxnSpPr>
            <a:stCxn id="13" idx="4"/>
            <a:endCxn id="12" idx="0"/>
          </p:cNvCxnSpPr>
          <p:nvPr/>
        </p:nvCxnSpPr>
        <p:spPr>
          <a:xfrm flipH="1">
            <a:off x="4287648" y="1243269"/>
            <a:ext cx="208696" cy="176501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ACA3B08-9020-42D8-9A08-E5A8439AE0C9}"/>
              </a:ext>
            </a:extLst>
          </p:cNvPr>
          <p:cNvCxnSpPr>
            <a:cxnSpLocks/>
            <a:stCxn id="11" idx="4"/>
            <a:endCxn id="10" idx="0"/>
          </p:cNvCxnSpPr>
          <p:nvPr/>
        </p:nvCxnSpPr>
        <p:spPr>
          <a:xfrm>
            <a:off x="3066736" y="3066104"/>
            <a:ext cx="187703" cy="870715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7413DC4-0376-489D-9706-4A94B93BB919}"/>
              </a:ext>
            </a:extLst>
          </p:cNvPr>
          <p:cNvCxnSpPr>
            <a:stCxn id="15" idx="6"/>
            <a:endCxn id="9" idx="2"/>
          </p:cNvCxnSpPr>
          <p:nvPr/>
        </p:nvCxnSpPr>
        <p:spPr>
          <a:xfrm flipV="1">
            <a:off x="4967735" y="2867723"/>
            <a:ext cx="2018158" cy="270075"/>
          </a:xfrm>
          <a:prstGeom prst="line">
            <a:avLst/>
          </a:prstGeom>
          <a:ln w="28575">
            <a:solidFill>
              <a:srgbClr val="0A01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2AD7C04-A0DA-4DB5-A0F6-602A5878C10E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5034130" y="3742896"/>
            <a:ext cx="1654245" cy="685954"/>
          </a:xfrm>
          <a:prstGeom prst="line">
            <a:avLst/>
          </a:prstGeom>
          <a:ln w="28575">
            <a:solidFill>
              <a:srgbClr val="E600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8F3AD13-D3F5-4B5F-BC7D-A4DF2D390A04}"/>
              </a:ext>
            </a:extLst>
          </p:cNvPr>
          <p:cNvSpPr txBox="1"/>
          <p:nvPr/>
        </p:nvSpPr>
        <p:spPr>
          <a:xfrm>
            <a:off x="3291215" y="2125774"/>
            <a:ext cx="859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Zone 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59A78CA-5F96-4B83-902C-713D7E10621C}"/>
              </a:ext>
            </a:extLst>
          </p:cNvPr>
          <p:cNvSpPr txBox="1"/>
          <p:nvPr/>
        </p:nvSpPr>
        <p:spPr>
          <a:xfrm>
            <a:off x="7489353" y="873937"/>
            <a:ext cx="859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Zone 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E08BE0D-BC65-4546-9FC3-91468990C39E}"/>
              </a:ext>
            </a:extLst>
          </p:cNvPr>
          <p:cNvSpPr txBox="1"/>
          <p:nvPr/>
        </p:nvSpPr>
        <p:spPr>
          <a:xfrm>
            <a:off x="6386840" y="5488099"/>
            <a:ext cx="859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Zone 1</a:t>
            </a:r>
          </a:p>
        </p:txBody>
      </p:sp>
    </p:spTree>
    <p:extLst>
      <p:ext uri="{BB962C8B-B14F-4D97-AF65-F5344CB8AC3E}">
        <p14:creationId xmlns:p14="http://schemas.microsoft.com/office/powerpoint/2010/main" val="36561018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6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Frog PUC-Rio</dc:creator>
  <cp:lastModifiedBy>Frog PUC-Rio</cp:lastModifiedBy>
  <cp:revision>2</cp:revision>
  <dcterms:created xsi:type="dcterms:W3CDTF">2023-10-09T13:38:48Z</dcterms:created>
  <dcterms:modified xsi:type="dcterms:W3CDTF">2023-10-09T13:53:12Z</dcterms:modified>
</cp:coreProperties>
</file>