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26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9EE7-EA7B-064B-8307-71B91FCE8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3C67C-E650-C74C-B272-E13B09B53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173A-20B5-214A-AA1E-E8F9B402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70F6-29F6-7D45-A921-B4C3BFA79446}" type="datetimeFigureOut">
              <a:rPr lang="en-BR" smtClean="0"/>
              <a:t>04/04/22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8A64A-212E-EE4F-8BB8-40F54AC1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0C1AC-252A-C141-B2F7-AC04AEB7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63C4-FF97-2E48-9421-26A1BE0F0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5288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4743-A5BA-C446-B408-E028EEA7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B254F-2970-8942-ACC1-DE2C4A474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ADD7-4800-D648-A0A5-E9C90D04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70F6-29F6-7D45-A921-B4C3BFA79446}" type="datetimeFigureOut">
              <a:rPr lang="en-BR" smtClean="0"/>
              <a:t>04/04/22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A837-5E6D-3F44-93F9-FE02D5E7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3BD81-2E93-2245-9408-9C9CAF23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63C4-FF97-2E48-9421-26A1BE0F0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4683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6097E-2565-594A-8743-528E31E16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F98F8-432B-C04C-A058-5182028DB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941B-2BCC-944A-B246-4A37C613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70F6-29F6-7D45-A921-B4C3BFA79446}" type="datetimeFigureOut">
              <a:rPr lang="en-BR" smtClean="0"/>
              <a:t>04/04/22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8C16-22B4-3449-AE42-8C9A7861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A203-3E6F-A240-A2D3-E93747CE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63C4-FF97-2E48-9421-26A1BE0F0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5041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C1FC-0671-3A40-B64B-4274AA04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6528-614E-DD41-88FB-E0DC8A3CC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E3CAD-DA6E-2544-B343-FB80A532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70F6-29F6-7D45-A921-B4C3BFA79446}" type="datetimeFigureOut">
              <a:rPr lang="en-BR" smtClean="0"/>
              <a:t>04/04/22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B898D-E100-BF46-81DA-B8210773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85D1-39B7-474F-9C5B-99FAC0E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63C4-FF97-2E48-9421-26A1BE0F0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6432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6288-F86E-1248-9288-F18D86C6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6F9A4-3F9B-E545-8D21-931ABCF0E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06FB-B784-6244-B538-DB8538BC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70F6-29F6-7D45-A921-B4C3BFA79446}" type="datetimeFigureOut">
              <a:rPr lang="en-BR" smtClean="0"/>
              <a:t>04/04/22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B0BB5-0EA4-0A43-9311-E06486BD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BDB0-C5D2-3D44-96F1-ED7B71E0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63C4-FF97-2E48-9421-26A1BE0F0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2947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E120-9A9D-D14F-967E-35A5A01A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93D5-71DB-8D48-9E61-F8A7FA138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433CD-F3CE-F044-9742-0171120C3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FCB52-F784-4443-89DF-F3FB9A3F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70F6-29F6-7D45-A921-B4C3BFA79446}" type="datetimeFigureOut">
              <a:rPr lang="en-BR" smtClean="0"/>
              <a:t>04/04/22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578C9-7BBC-1F42-B890-0D66AE2A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21890-B190-3748-B2E6-6F04E5DF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63C4-FF97-2E48-9421-26A1BE0F0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9985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8E23-3924-1A4C-8A50-F2E822A1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10E8E-ECE3-214D-8A61-7A54D2531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B1002-781A-F94A-BA1F-17A96611B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DBA51-8FC6-E745-AA4A-B22FF22E0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C2E3B-5352-3C4D-8123-9A52CC4E2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44A19-63D3-2C40-90DD-963DCBE4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70F6-29F6-7D45-A921-B4C3BFA79446}" type="datetimeFigureOut">
              <a:rPr lang="en-BR" smtClean="0"/>
              <a:t>04/04/22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78608-A452-8B4B-B4D4-000A1892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780B3-0521-7B4E-A349-2F74B92D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63C4-FF97-2E48-9421-26A1BE0F0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6377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15D3-6F29-D944-A0B8-315085AD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1C227-B8EB-2D46-BFD5-6CDAC79D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70F6-29F6-7D45-A921-B4C3BFA79446}" type="datetimeFigureOut">
              <a:rPr lang="en-BR" smtClean="0"/>
              <a:t>04/04/22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F8FDA-98C3-9A45-AB4E-35391C36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4666B-4BA2-9745-87D1-D504875F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63C4-FF97-2E48-9421-26A1BE0F0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7158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711A1-3F7E-8341-B8B1-57A10210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70F6-29F6-7D45-A921-B4C3BFA79446}" type="datetimeFigureOut">
              <a:rPr lang="en-BR" smtClean="0"/>
              <a:t>04/04/22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00308-C413-7E43-9D6C-64245486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C582B-A52F-9141-B72B-A702CB00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63C4-FF97-2E48-9421-26A1BE0F0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457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6366-3C31-B749-8BD4-E095346D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2A7E-F8F2-654D-B61A-EFA14962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C263B-5DD6-154A-AB57-468DAAF24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67DD5-342D-FC40-A94D-17D8DAFE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70F6-29F6-7D45-A921-B4C3BFA79446}" type="datetimeFigureOut">
              <a:rPr lang="en-BR" smtClean="0"/>
              <a:t>04/04/22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99292-1E60-174C-8818-F0340F3C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C698C-618F-8B44-AF75-488BE99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63C4-FF97-2E48-9421-26A1BE0F0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0562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C2AF-84FC-0845-B23B-9B380A8F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AE0F7-A551-DE4F-A45F-BF8546D05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43B99-82C5-7843-A108-290218D41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10A03-C0E3-4A4F-92E7-E7E77790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70F6-29F6-7D45-A921-B4C3BFA79446}" type="datetimeFigureOut">
              <a:rPr lang="en-BR" smtClean="0"/>
              <a:t>04/04/22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C6763-5F05-4D4D-A19B-FFD72BD9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97417-345C-FA41-83AD-953ED452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63C4-FF97-2E48-9421-26A1BE0F0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7772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D1DE2-D716-1045-BF05-65CDBFA3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D9A3D-0519-BB46-B86D-F0C80EED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011A0-F6D4-5144-8BA9-41514AFCC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70F6-29F6-7D45-A921-B4C3BFA79446}" type="datetimeFigureOut">
              <a:rPr lang="en-BR" smtClean="0"/>
              <a:t>04/04/22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79DD2-6759-B942-992B-E441574AC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732D-E3DB-8A41-8BE7-4EC11A67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63C4-FF97-2E48-9421-26A1BE0F0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4570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3">
            <a:extLst>
              <a:ext uri="{FF2B5EF4-FFF2-40B4-BE49-F238E27FC236}">
                <a16:creationId xmlns:a16="http://schemas.microsoft.com/office/drawing/2014/main" id="{78E4CE7C-1102-C147-86EC-243B331C6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886" y="15863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5">
            <a:extLst>
              <a:ext uri="{FF2B5EF4-FFF2-40B4-BE49-F238E27FC236}">
                <a16:creationId xmlns:a16="http://schemas.microsoft.com/office/drawing/2014/main" id="{7B9A3F84-3BEF-E940-9089-373FC386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1781937"/>
            <a:ext cx="411692" cy="37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24">
            <a:extLst>
              <a:ext uri="{FF2B5EF4-FFF2-40B4-BE49-F238E27FC236}">
                <a16:creationId xmlns:a16="http://schemas.microsoft.com/office/drawing/2014/main" id="{D501DAE8-B49F-5C4C-BD56-AEBE93BC5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33" y="16522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5">
            <a:extLst>
              <a:ext uri="{FF2B5EF4-FFF2-40B4-BE49-F238E27FC236}">
                <a16:creationId xmlns:a16="http://schemas.microsoft.com/office/drawing/2014/main" id="{71F66CD1-E72D-6F44-A90C-0FADFBA95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217901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6F74A4-6D08-DA4E-BA4C-9A668C5B0174}"/>
              </a:ext>
            </a:extLst>
          </p:cNvPr>
          <p:cNvSpPr/>
          <p:nvPr/>
        </p:nvSpPr>
        <p:spPr>
          <a:xfrm>
            <a:off x="1524001" y="601132"/>
            <a:ext cx="10312399" cy="583353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VPC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1306D4F-EE46-4749-8773-C5CB93C86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1" y="601132"/>
            <a:ext cx="497939" cy="4699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688958-33B6-2048-AE2B-BF9B0AD5FEC3}"/>
              </a:ext>
            </a:extLst>
          </p:cNvPr>
          <p:cNvSpPr/>
          <p:nvPr/>
        </p:nvSpPr>
        <p:spPr>
          <a:xfrm>
            <a:off x="135467" y="118534"/>
            <a:ext cx="11891433" cy="65193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F6A08CA-5D86-1A42-91C5-57ED8D8155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65100" y="220132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E41F9D-11B5-A841-9ADA-7DF843E90BFD}"/>
              </a:ext>
            </a:extLst>
          </p:cNvPr>
          <p:cNvSpPr/>
          <p:nvPr/>
        </p:nvSpPr>
        <p:spPr>
          <a:xfrm>
            <a:off x="3305176" y="3022083"/>
            <a:ext cx="1765300" cy="187058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D9286-32FE-F943-83A0-209617072322}"/>
              </a:ext>
            </a:extLst>
          </p:cNvPr>
          <p:cNvSpPr/>
          <p:nvPr/>
        </p:nvSpPr>
        <p:spPr>
          <a:xfrm>
            <a:off x="7597776" y="3022083"/>
            <a:ext cx="1765300" cy="187058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BE433-2DDA-664F-AE55-D4B8544D0869}"/>
              </a:ext>
            </a:extLst>
          </p:cNvPr>
          <p:cNvSpPr/>
          <p:nvPr/>
        </p:nvSpPr>
        <p:spPr>
          <a:xfrm>
            <a:off x="5451476" y="3022083"/>
            <a:ext cx="1765300" cy="187058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6" name="Graphic 5">
            <a:extLst>
              <a:ext uri="{FF2B5EF4-FFF2-40B4-BE49-F238E27FC236}">
                <a16:creationId xmlns:a16="http://schemas.microsoft.com/office/drawing/2014/main" id="{5DB43C02-CFBD-D543-A1F4-7E73720D0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811" y="3562309"/>
            <a:ext cx="469421" cy="46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5">
            <a:extLst>
              <a:ext uri="{FF2B5EF4-FFF2-40B4-BE49-F238E27FC236}">
                <a16:creationId xmlns:a16="http://schemas.microsoft.com/office/drawing/2014/main" id="{9CBF600E-29B5-C34E-BDE0-A7FD5886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232" y="4031730"/>
            <a:ext cx="469421" cy="46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5">
            <a:extLst>
              <a:ext uri="{FF2B5EF4-FFF2-40B4-BE49-F238E27FC236}">
                <a16:creationId xmlns:a16="http://schemas.microsoft.com/office/drawing/2014/main" id="{9AEDE1AF-2782-D74B-B4AE-7907D9765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476" y="3592392"/>
            <a:ext cx="469421" cy="46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5">
            <a:extLst>
              <a:ext uri="{FF2B5EF4-FFF2-40B4-BE49-F238E27FC236}">
                <a16:creationId xmlns:a16="http://schemas.microsoft.com/office/drawing/2014/main" id="{C87DB791-C3E7-9B4B-8AE7-0E9D76DB7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897" y="4061813"/>
            <a:ext cx="469421" cy="46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5">
            <a:extLst>
              <a:ext uri="{FF2B5EF4-FFF2-40B4-BE49-F238E27FC236}">
                <a16:creationId xmlns:a16="http://schemas.microsoft.com/office/drawing/2014/main" id="{FAC9879D-1E39-574F-85B4-1D6724E10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063" y="3562309"/>
            <a:ext cx="469421" cy="46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5">
            <a:extLst>
              <a:ext uri="{FF2B5EF4-FFF2-40B4-BE49-F238E27FC236}">
                <a16:creationId xmlns:a16="http://schemas.microsoft.com/office/drawing/2014/main" id="{5542B0F7-FE0F-1D48-BFA5-BCD74E35E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484" y="4031730"/>
            <a:ext cx="469421" cy="46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7">
            <a:extLst>
              <a:ext uri="{FF2B5EF4-FFF2-40B4-BE49-F238E27FC236}">
                <a16:creationId xmlns:a16="http://schemas.microsoft.com/office/drawing/2014/main" id="{F4940436-64EF-E74C-824B-2A3E4ED83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86" y="5569731"/>
            <a:ext cx="508479" cy="46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9AF8B7F-20BF-3249-B93F-03AAB3535DB9}"/>
              </a:ext>
            </a:extLst>
          </p:cNvPr>
          <p:cNvSpPr/>
          <p:nvPr/>
        </p:nvSpPr>
        <p:spPr>
          <a:xfrm>
            <a:off x="1657613" y="3490029"/>
            <a:ext cx="8646321" cy="210945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FAA42-9A07-344F-AD8B-A20984BA5572}"/>
              </a:ext>
            </a:extLst>
          </p:cNvPr>
          <p:cNvSpPr/>
          <p:nvPr/>
        </p:nvSpPr>
        <p:spPr>
          <a:xfrm>
            <a:off x="7597776" y="5160889"/>
            <a:ext cx="1765300" cy="111790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28" name="Graphic 7">
            <a:extLst>
              <a:ext uri="{FF2B5EF4-FFF2-40B4-BE49-F238E27FC236}">
                <a16:creationId xmlns:a16="http://schemas.microsoft.com/office/drawing/2014/main" id="{7F2D1F48-164D-F64B-9C81-1D3C35C3F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886" y="5554180"/>
            <a:ext cx="508479" cy="46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9CCC063-AC1E-C443-B773-8EBE11694919}"/>
              </a:ext>
            </a:extLst>
          </p:cNvPr>
          <p:cNvSpPr/>
          <p:nvPr/>
        </p:nvSpPr>
        <p:spPr>
          <a:xfrm>
            <a:off x="5451476" y="5145338"/>
            <a:ext cx="1765300" cy="111790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30" name="Graphic 7">
            <a:extLst>
              <a:ext uri="{FF2B5EF4-FFF2-40B4-BE49-F238E27FC236}">
                <a16:creationId xmlns:a16="http://schemas.microsoft.com/office/drawing/2014/main" id="{EE9E0E05-EBFC-E445-ACFA-C7F6F1BC9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992" y="5535484"/>
            <a:ext cx="508479" cy="46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840FA4B-1B07-4D41-B391-430EBE8E7A92}"/>
              </a:ext>
            </a:extLst>
          </p:cNvPr>
          <p:cNvSpPr/>
          <p:nvPr/>
        </p:nvSpPr>
        <p:spPr>
          <a:xfrm>
            <a:off x="3302582" y="5126642"/>
            <a:ext cx="1765300" cy="111790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40159EC-E158-404A-B598-BFBDC7AF2A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60526" y="3517899"/>
            <a:ext cx="381000" cy="381000"/>
          </a:xfrm>
          <a:prstGeom prst="rect">
            <a:avLst/>
          </a:prstGeom>
        </p:spPr>
      </p:pic>
      <p:grpSp>
        <p:nvGrpSpPr>
          <p:cNvPr id="33" name="Group 31">
            <a:extLst>
              <a:ext uri="{FF2B5EF4-FFF2-40B4-BE49-F238E27FC236}">
                <a16:creationId xmlns:a16="http://schemas.microsoft.com/office/drawing/2014/main" id="{D2F79321-BDC3-5145-BCD0-61DB0D1E5EE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813500" y="267587"/>
            <a:ext cx="608293" cy="4803672"/>
            <a:chOff x="2677643" y="1567527"/>
            <a:chExt cx="1488362" cy="331243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0D08C8B-F538-4D46-BFE6-46D1ACC04477}"/>
                </a:ext>
              </a:extLst>
            </p:cNvPr>
            <p:cNvSpPr/>
            <p:nvPr/>
          </p:nvSpPr>
          <p:spPr>
            <a:xfrm rot="10800000">
              <a:off x="3250457" y="1567527"/>
              <a:ext cx="915548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E314A39-5AD2-CB44-976A-A149548D21EF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3" y="1733263"/>
              <a:ext cx="57281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4AC0F9-68F6-E642-8F63-5D876D5858E9}"/>
              </a:ext>
            </a:extLst>
          </p:cNvPr>
          <p:cNvCxnSpPr>
            <a:cxnSpLocks/>
          </p:cNvCxnSpPr>
          <p:nvPr/>
        </p:nvCxnSpPr>
        <p:spPr>
          <a:xfrm flipV="1">
            <a:off x="6115986" y="2628654"/>
            <a:ext cx="0" cy="34491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2">
            <a:extLst>
              <a:ext uri="{FF2B5EF4-FFF2-40B4-BE49-F238E27FC236}">
                <a16:creationId xmlns:a16="http://schemas.microsoft.com/office/drawing/2014/main" id="{4EB3E410-1A73-1247-A547-CAC21F6C1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10" y="2074772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3" name="Graphic 10">
            <a:extLst>
              <a:ext uri="{FF2B5EF4-FFF2-40B4-BE49-F238E27FC236}">
                <a16:creationId xmlns:a16="http://schemas.microsoft.com/office/drawing/2014/main" id="{70C5B496-98CE-0842-B850-D02D82B2A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1268715" y="16175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68E3EE3-C164-444E-B1B2-DD9DC0A5FF26}"/>
              </a:ext>
            </a:extLst>
          </p:cNvPr>
          <p:cNvSpPr/>
          <p:nvPr/>
        </p:nvSpPr>
        <p:spPr>
          <a:xfrm>
            <a:off x="2281650" y="1334245"/>
            <a:ext cx="1765300" cy="11063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75CE95CA-E492-344C-BA4E-E4090058CD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27424" y="1362983"/>
            <a:ext cx="381000" cy="347475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63BB24-E40B-BC48-A35F-7500C96120A3}"/>
              </a:ext>
            </a:extLst>
          </p:cNvPr>
          <p:cNvCxnSpPr>
            <a:cxnSpLocks/>
          </p:cNvCxnSpPr>
          <p:nvPr/>
        </p:nvCxnSpPr>
        <p:spPr>
          <a:xfrm>
            <a:off x="918613" y="1887236"/>
            <a:ext cx="27433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75A1A7-C70E-FF42-A688-2EC74B940834}"/>
              </a:ext>
            </a:extLst>
          </p:cNvPr>
          <p:cNvCxnSpPr>
            <a:cxnSpLocks/>
          </p:cNvCxnSpPr>
          <p:nvPr/>
        </p:nvCxnSpPr>
        <p:spPr>
          <a:xfrm>
            <a:off x="1850939" y="1864825"/>
            <a:ext cx="27433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828E321-0EDC-E244-A9AC-621B750B4EB0}"/>
              </a:ext>
            </a:extLst>
          </p:cNvPr>
          <p:cNvSpPr txBox="1"/>
          <p:nvPr/>
        </p:nvSpPr>
        <p:spPr>
          <a:xfrm>
            <a:off x="115180" y="2102646"/>
            <a:ext cx="60982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Server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5D2401-3483-7649-8963-45CCA3D09FA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62906" y="1967356"/>
            <a:ext cx="2335980" cy="291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22B63CF0-5941-234D-B997-C24CCD81F9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78445" y="617234"/>
            <a:ext cx="1210874" cy="125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6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Andreoli</dc:creator>
  <cp:lastModifiedBy>Rafael Andreoli</cp:lastModifiedBy>
  <cp:revision>1</cp:revision>
  <dcterms:created xsi:type="dcterms:W3CDTF">2022-04-05T00:02:05Z</dcterms:created>
  <dcterms:modified xsi:type="dcterms:W3CDTF">2022-04-05T01:05:19Z</dcterms:modified>
</cp:coreProperties>
</file>