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0" r:id="rId5"/>
    <p:sldId id="261" r:id="rId6"/>
    <p:sldId id="282" r:id="rId7"/>
    <p:sldId id="266" r:id="rId8"/>
    <p:sldId id="267" r:id="rId9"/>
    <p:sldId id="262" r:id="rId10"/>
    <p:sldId id="283" r:id="rId11"/>
    <p:sldId id="291" r:id="rId12"/>
    <p:sldId id="286" r:id="rId13"/>
    <p:sldId id="287" r:id="rId14"/>
    <p:sldId id="284" r:id="rId15"/>
    <p:sldId id="288" r:id="rId16"/>
    <p:sldId id="289" r:id="rId17"/>
    <p:sldId id="290" r:id="rId18"/>
    <p:sldId id="285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5BEE-02F3-45BE-8F07-0F71E7069289}" v="4" dt="2021-11-03T13:21:54.930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76" autoAdjust="0"/>
    <p:restoredTop sz="93134" autoAdjust="0"/>
  </p:normalViewPr>
  <p:slideViewPr>
    <p:cSldViewPr>
      <p:cViewPr varScale="1">
        <p:scale>
          <a:sx n="85" d="100"/>
          <a:sy n="85" d="100"/>
        </p:scale>
        <p:origin x="-1277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iguel Vasconcelos da Silva" userId="8981283a-6f07-452b-b631-dd43b86dc1a4" providerId="ADAL" clId="{4C085BEE-02F3-45BE-8F07-0F71E7069289}"/>
    <pc:docChg chg="undo redo custSel addSld modSld">
      <pc:chgData name="Bruno Miguel Vasconcelos da Silva" userId="8981283a-6f07-452b-b631-dd43b86dc1a4" providerId="ADAL" clId="{4C085BEE-02F3-45BE-8F07-0F71E7069289}" dt="2021-11-03T13:22:01.384" v="63" actId="1076"/>
      <pc:docMkLst>
        <pc:docMk/>
      </pc:docMkLst>
      <pc:sldChg chg="modSp mod">
        <pc:chgData name="Bruno Miguel Vasconcelos da Silva" userId="8981283a-6f07-452b-b631-dd43b86dc1a4" providerId="ADAL" clId="{4C085BEE-02F3-45BE-8F07-0F71E7069289}" dt="2021-11-03T13:14:27.557" v="4" actId="5793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4C085BEE-02F3-45BE-8F07-0F71E7069289}" dt="2021-11-03T13:14:27.557" v="4" actId="5793"/>
          <ac:spMkLst>
            <pc:docMk/>
            <pc:sldMk cId="2572473668" sldId="262"/>
            <ac:spMk id="2" creationId="{218E4369-F83D-40DD-A027-39E7F42D1F95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20:34.363" v="45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4C085BEE-02F3-45BE-8F07-0F71E7069289}" dt="2021-11-03T13:20:34.363" v="45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addSp delSp modSp mod">
        <pc:chgData name="Bruno Miguel Vasconcelos da Silva" userId="8981283a-6f07-452b-b631-dd43b86dc1a4" providerId="ADAL" clId="{4C085BEE-02F3-45BE-8F07-0F71E7069289}" dt="2021-11-03T13:22:01.384" v="63" actId="1076"/>
        <pc:sldMkLst>
          <pc:docMk/>
          <pc:sldMk cId="1124449794" sldId="266"/>
        </pc:sldMkLst>
        <pc:picChg chg="add del mod">
          <ac:chgData name="Bruno Miguel Vasconcelos da Silva" userId="8981283a-6f07-452b-b631-dd43b86dc1a4" providerId="ADAL" clId="{4C085BEE-02F3-45BE-8F07-0F71E7069289}" dt="2021-11-03T13:22:01.384" v="63" actId="1076"/>
          <ac:picMkLst>
            <pc:docMk/>
            <pc:sldMk cId="1124449794" sldId="266"/>
            <ac:picMk id="4" creationId="{E3F46E65-BA52-4967-9BB3-EBFB8F742C1E}"/>
          </ac:picMkLst>
        </pc:picChg>
        <pc:picChg chg="add del">
          <ac:chgData name="Bruno Miguel Vasconcelos da Silva" userId="8981283a-6f07-452b-b631-dd43b86dc1a4" providerId="ADAL" clId="{4C085BEE-02F3-45BE-8F07-0F71E7069289}" dt="2021-11-03T13:21:54.109" v="58" actId="478"/>
          <ac:picMkLst>
            <pc:docMk/>
            <pc:sldMk cId="1124449794" sldId="266"/>
            <ac:picMk id="5" creationId="{00000000-0000-0000-0000-000000000000}"/>
          </ac:picMkLst>
        </pc:picChg>
      </pc:sldChg>
      <pc:sldChg chg="modSp mod">
        <pc:chgData name="Bruno Miguel Vasconcelos da Silva" userId="8981283a-6f07-452b-b631-dd43b86dc1a4" providerId="ADAL" clId="{4C085BEE-02F3-45BE-8F07-0F71E7069289}" dt="2021-11-03T13:20:50.052" v="47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4C085BEE-02F3-45BE-8F07-0F71E7069289}" dt="2021-11-03T13:20:50.052" v="47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6:34.868" v="32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4C085BEE-02F3-45BE-8F07-0F71E7069289}" dt="2021-11-03T13:16:34.868" v="32"/>
          <ac:spMkLst>
            <pc:docMk/>
            <pc:sldMk cId="3440415241" sldId="280"/>
            <ac:spMk id="2" creationId="{B214BD57-A7F2-41AC-8FFA-CEC5FD81DE2E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9:32.419" v="41" actId="20577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4C085BEE-02F3-45BE-8F07-0F71E7069289}" dt="2021-11-03T13:19:05.300" v="39" actId="403"/>
          <ac:spMkLst>
            <pc:docMk/>
            <pc:sldMk cId="3505502958" sldId="281"/>
            <ac:spMk id="3" creationId="{6B0D9A78-62E3-43E5-B584-471D1225C0F1}"/>
          </ac:spMkLst>
        </pc:spChg>
        <pc:spChg chg="mod">
          <ac:chgData name="Bruno Miguel Vasconcelos da Silva" userId="8981283a-6f07-452b-b631-dd43b86dc1a4" providerId="ADAL" clId="{4C085BEE-02F3-45BE-8F07-0F71E7069289}" dt="2021-11-03T13:19:32.419" v="41" actId="20577"/>
          <ac:spMkLst>
            <pc:docMk/>
            <pc:sldMk cId="3505502958" sldId="281"/>
            <ac:spMk id="7" creationId="{75EE7C9F-3E11-4B16-808A-BA3E052C1FBB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8:36.619" v="34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4C085BEE-02F3-45BE-8F07-0F71E7069289}" dt="2021-11-03T13:18:36.619" v="34"/>
          <ac:spMkLst>
            <pc:docMk/>
            <pc:sldMk cId="124162624" sldId="283"/>
            <ac:spMk id="2" creationId="{75EE7C9F-3E11-4B16-808A-BA3E052C1FBB}"/>
          </ac:spMkLst>
        </pc:spChg>
      </pc:sldChg>
      <pc:sldChg chg="addSp delSp modSp new mod">
        <pc:chgData name="Bruno Miguel Vasconcelos da Silva" userId="8981283a-6f07-452b-b631-dd43b86dc1a4" providerId="ADAL" clId="{4C085BEE-02F3-45BE-8F07-0F71E7069289}" dt="2021-11-03T13:15:37.487" v="31" actId="1076"/>
        <pc:sldMkLst>
          <pc:docMk/>
          <pc:sldMk cId="3848484040" sldId="294"/>
        </pc:sldMkLst>
        <pc:spChg chg="del">
          <ac:chgData name="Bruno Miguel Vasconcelos da Silva" userId="8981283a-6f07-452b-b631-dd43b86dc1a4" providerId="ADAL" clId="{4C085BEE-02F3-45BE-8F07-0F71E7069289}" dt="2021-11-03T13:15:02.322" v="6" actId="478"/>
          <ac:spMkLst>
            <pc:docMk/>
            <pc:sldMk cId="3848484040" sldId="294"/>
            <ac:spMk id="2" creationId="{A805876A-D1D1-4EBF-AB0F-2C4F517C38BD}"/>
          </ac:spMkLst>
        </pc:spChg>
        <pc:spChg chg="mod">
          <ac:chgData name="Bruno Miguel Vasconcelos da Silva" userId="8981283a-6f07-452b-b631-dd43b86dc1a4" providerId="ADAL" clId="{4C085BEE-02F3-45BE-8F07-0F71E7069289}" dt="2021-11-03T13:15:10.062" v="24" actId="20577"/>
          <ac:spMkLst>
            <pc:docMk/>
            <pc:sldMk cId="3848484040" sldId="294"/>
            <ac:spMk id="3" creationId="{55C47C28-7E37-4AE8-9246-FB8CF9DFCF7F}"/>
          </ac:spMkLst>
        </pc:spChg>
        <pc:picChg chg="add mod">
          <ac:chgData name="Bruno Miguel Vasconcelos da Silva" userId="8981283a-6f07-452b-b631-dd43b86dc1a4" providerId="ADAL" clId="{4C085BEE-02F3-45BE-8F07-0F71E7069289}" dt="2021-11-03T13:15:37.487" v="31" actId="1076"/>
          <ac:picMkLst>
            <pc:docMk/>
            <pc:sldMk cId="3848484040" sldId="294"/>
            <ac:picMk id="4" creationId="{48D02658-0B49-421D-BB41-9D063D7C6F38}"/>
          </ac:picMkLst>
        </pc:picChg>
      </pc:sldChg>
    </pc:docChg>
  </pc:docChgLst>
  <pc:docChgLst>
    <pc:chgData name="Bruno Miguel Vasconcelos da Silva" userId="8981283a-6f07-452b-b631-dd43b86dc1a4" providerId="ADAL" clId="{5FB92C7E-F5F9-43D0-8A4B-740F51AEE518}"/>
    <pc:docChg chg="undo redo custSel addSld delSld modSld">
      <pc:chgData name="Bruno Miguel Vasconcelos da Silva" userId="8981283a-6f07-452b-b631-dd43b86dc1a4" providerId="ADAL" clId="{5FB92C7E-F5F9-43D0-8A4B-740F51AEE518}" dt="2021-11-03T00:50:55.383" v="1859" actId="478"/>
      <pc:docMkLst>
        <pc:docMk/>
      </pc:docMkLst>
      <pc:sldChg chg="modSp mod">
        <pc:chgData name="Bruno Miguel Vasconcelos da Silva" userId="8981283a-6f07-452b-b631-dd43b86dc1a4" providerId="ADAL" clId="{5FB92C7E-F5F9-43D0-8A4B-740F51AEE518}" dt="2021-11-02T13:20:11.724" v="867" actId="20577"/>
        <pc:sldMkLst>
          <pc:docMk/>
          <pc:sldMk cId="0" sldId="260"/>
        </pc:sldMkLst>
        <pc:spChg chg="mod">
          <ac:chgData name="Bruno Miguel Vasconcelos da Silva" userId="8981283a-6f07-452b-b631-dd43b86dc1a4" providerId="ADAL" clId="{5FB92C7E-F5F9-43D0-8A4B-740F51AEE518}" dt="2021-11-02T13:18:48.021" v="808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Bruno Miguel Vasconcelos da Silva" userId="8981283a-6f07-452b-b631-dd43b86dc1a4" providerId="ADAL" clId="{5FB92C7E-F5F9-43D0-8A4B-740F51AEE518}" dt="2021-11-02T13:20:11.724" v="86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27.707" v="1857" actId="20577"/>
        <pc:sldMkLst>
          <pc:docMk/>
          <pc:sldMk cId="2083579044" sldId="261"/>
        </pc:sldMkLst>
        <pc:spChg chg="mod">
          <ac:chgData name="Bruno Miguel Vasconcelos da Silva" userId="8981283a-6f07-452b-b631-dd43b86dc1a4" providerId="ADAL" clId="{5FB92C7E-F5F9-43D0-8A4B-740F51AEE518}" dt="2021-11-03T00:19:27.707" v="1857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13.645" v="1848" actId="20577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5FB92C7E-F5F9-43D0-8A4B-740F51AEE518}" dt="2021-11-03T00:19:13.645" v="1848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Bruno Miguel Vasconcelos da Silva" userId="8981283a-6f07-452b-b631-dd43b86dc1a4" providerId="ADAL" clId="{5FB92C7E-F5F9-43D0-8A4B-740F51AEE518}" dt="2021-11-02T23:16:54.959" v="1071" actId="120"/>
          <ac:spMkLst>
            <pc:docMk/>
            <pc:sldMk cId="2572473668" sldId="262"/>
            <ac:spMk id="3" creationId="{8796298E-BAD5-44F6-A79F-5F078A970E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1T19:46:41.335" v="781" actId="20577"/>
        <pc:sldMkLst>
          <pc:docMk/>
          <pc:sldMk cId="1711874207" sldId="263"/>
        </pc:sldMkLst>
        <pc:spChg chg="mod">
          <ac:chgData name="Bruno Miguel Vasconcelos da Silva" userId="8981283a-6f07-452b-b631-dd43b86dc1a4" providerId="ADAL" clId="{5FB92C7E-F5F9-43D0-8A4B-740F51AEE518}" dt="2021-11-01T19:46:41.335" v="781" actId="20577"/>
          <ac:spMkLst>
            <pc:docMk/>
            <pc:sldMk cId="1711874207" sldId="263"/>
            <ac:spMk id="3" creationId="{DCCAD75C-6CBB-4728-9829-FF3AF5C28B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2T14:19:52.155" v="1002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5FB92C7E-F5F9-43D0-8A4B-740F51AEE518}" dt="2021-11-02T14:19:52.155" v="1002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delSp modSp mod">
        <pc:chgData name="Bruno Miguel Vasconcelos da Silva" userId="8981283a-6f07-452b-b631-dd43b86dc1a4" providerId="ADAL" clId="{5FB92C7E-F5F9-43D0-8A4B-740F51AEE518}" dt="2021-11-03T00:50:53.217" v="1858" actId="478"/>
        <pc:sldMkLst>
          <pc:docMk/>
          <pc:sldMk cId="1124449794" sldId="266"/>
        </pc:sldMkLst>
        <pc:spChg chg="mod">
          <ac:chgData name="Bruno Miguel Vasconcelos da Silva" userId="8981283a-6f07-452b-b631-dd43b86dc1a4" providerId="ADAL" clId="{5FB92C7E-F5F9-43D0-8A4B-740F51AEE518}" dt="2021-11-02T23:17:50.842" v="1100" actId="20577"/>
          <ac:spMkLst>
            <pc:docMk/>
            <pc:sldMk cId="1124449794" sldId="266"/>
            <ac:spMk id="3" creationId="{44E82692-35FA-463F-8AEF-B1832E637813}"/>
          </ac:spMkLst>
        </pc:spChg>
        <pc:picChg chg="del">
          <ac:chgData name="Bruno Miguel Vasconcelos da Silva" userId="8981283a-6f07-452b-b631-dd43b86dc1a4" providerId="ADAL" clId="{5FB92C7E-F5F9-43D0-8A4B-740F51AEE518}" dt="2021-11-03T00:50:53.217" v="1858" actId="478"/>
          <ac:picMkLst>
            <pc:docMk/>
            <pc:sldMk cId="1124449794" sldId="266"/>
            <ac:picMk id="4" creationId="{9E6AB358-62CF-459B-B882-F8E139534871}"/>
          </ac:picMkLst>
        </pc:picChg>
      </pc:sldChg>
      <pc:sldChg chg="delSp modSp mod">
        <pc:chgData name="Bruno Miguel Vasconcelos da Silva" userId="8981283a-6f07-452b-b631-dd43b86dc1a4" providerId="ADAL" clId="{5FB92C7E-F5F9-43D0-8A4B-740F51AEE518}" dt="2021-11-03T00:50:55.383" v="1859" actId="478"/>
        <pc:sldMkLst>
          <pc:docMk/>
          <pc:sldMk cId="1151258127" sldId="267"/>
        </pc:sldMkLst>
        <pc:spChg chg="mod">
          <ac:chgData name="Bruno Miguel Vasconcelos da Silva" userId="8981283a-6f07-452b-b631-dd43b86dc1a4" providerId="ADAL" clId="{5FB92C7E-F5F9-43D0-8A4B-740F51AEE518}" dt="2021-11-02T23:17:59.377" v="1111" actId="20577"/>
          <ac:spMkLst>
            <pc:docMk/>
            <pc:sldMk cId="1151258127" sldId="267"/>
            <ac:spMk id="3" creationId="{EDC9625F-4A21-4F5E-98E6-419EB27BF491}"/>
          </ac:spMkLst>
        </pc:spChg>
        <pc:picChg chg="del">
          <ac:chgData name="Bruno Miguel Vasconcelos da Silva" userId="8981283a-6f07-452b-b631-dd43b86dc1a4" providerId="ADAL" clId="{5FB92C7E-F5F9-43D0-8A4B-740F51AEE518}" dt="2021-11-03T00:50:55.383" v="1859" actId="478"/>
          <ac:picMkLst>
            <pc:docMk/>
            <pc:sldMk cId="1151258127" sldId="267"/>
            <ac:picMk id="6" creationId="{73655CFE-0E2D-411F-8189-DA0284462366}"/>
          </ac:picMkLst>
        </pc:picChg>
      </pc:sldChg>
      <pc:sldChg chg="modSp mod">
        <pc:chgData name="Bruno Miguel Vasconcelos da Silva" userId="8981283a-6f07-452b-b631-dd43b86dc1a4" providerId="ADAL" clId="{5FB92C7E-F5F9-43D0-8A4B-740F51AEE518}" dt="2021-11-02T23:18:47.532" v="1128" actId="27636"/>
        <pc:sldMkLst>
          <pc:docMk/>
          <pc:sldMk cId="3111128428" sldId="268"/>
        </pc:sldMkLst>
        <pc:spChg chg="mod">
          <ac:chgData name="Bruno Miguel Vasconcelos da Silva" userId="8981283a-6f07-452b-b631-dd43b86dc1a4" providerId="ADAL" clId="{5FB92C7E-F5F9-43D0-8A4B-740F51AEE518}" dt="2021-11-02T23:18:47.532" v="1128" actId="27636"/>
          <ac:spMkLst>
            <pc:docMk/>
            <pc:sldMk cId="3111128428" sldId="268"/>
            <ac:spMk id="2" creationId="{76509ACC-3479-4FAA-BBC1-97B67365C19D}"/>
          </ac:spMkLst>
        </pc:spChg>
        <pc:spChg chg="mod">
          <ac:chgData name="Bruno Miguel Vasconcelos da Silva" userId="8981283a-6f07-452b-b631-dd43b86dc1a4" providerId="ADAL" clId="{5FB92C7E-F5F9-43D0-8A4B-740F51AEE518}" dt="2021-11-02T23:18:24.585" v="1124" actId="20577"/>
          <ac:spMkLst>
            <pc:docMk/>
            <pc:sldMk cId="3111128428" sldId="268"/>
            <ac:spMk id="3" creationId="{3DF3180C-EDBC-4044-8629-A79F6440F505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8.093" v="1126" actId="2696"/>
        <pc:sldMkLst>
          <pc:docMk/>
          <pc:sldMk cId="2367370499" sldId="269"/>
        </pc:sldMkLst>
      </pc:sldChg>
      <pc:sldChg chg="del">
        <pc:chgData name="Bruno Miguel Vasconcelos da Silva" userId="8981283a-6f07-452b-b631-dd43b86dc1a4" providerId="ADAL" clId="{5FB92C7E-F5F9-43D0-8A4B-740F51AEE518}" dt="2021-11-02T23:18:51.228" v="1130" actId="47"/>
        <pc:sldMkLst>
          <pc:docMk/>
          <pc:sldMk cId="2025526788" sldId="270"/>
        </pc:sldMkLst>
      </pc:sldChg>
      <pc:sldChg chg="del">
        <pc:chgData name="Bruno Miguel Vasconcelos da Silva" userId="8981283a-6f07-452b-b631-dd43b86dc1a4" providerId="ADAL" clId="{5FB92C7E-F5F9-43D0-8A4B-740F51AEE518}" dt="2021-11-02T23:18:52.985" v="1132" actId="47"/>
        <pc:sldMkLst>
          <pc:docMk/>
          <pc:sldMk cId="4165465857" sldId="271"/>
        </pc:sldMkLst>
      </pc:sldChg>
      <pc:sldChg chg="del">
        <pc:chgData name="Bruno Miguel Vasconcelos da Silva" userId="8981283a-6f07-452b-b631-dd43b86dc1a4" providerId="ADAL" clId="{5FB92C7E-F5F9-43D0-8A4B-740F51AEE518}" dt="2021-11-02T23:18:54.196" v="1134" actId="47"/>
        <pc:sldMkLst>
          <pc:docMk/>
          <pc:sldMk cId="2967502710" sldId="272"/>
        </pc:sldMkLst>
      </pc:sldChg>
      <pc:sldChg chg="add del">
        <pc:chgData name="Bruno Miguel Vasconcelos da Silva" userId="8981283a-6f07-452b-b631-dd43b86dc1a4" providerId="ADAL" clId="{5FB92C7E-F5F9-43D0-8A4B-740F51AEE518}" dt="2021-11-02T23:21:02.205" v="1138" actId="47"/>
        <pc:sldMkLst>
          <pc:docMk/>
          <pc:sldMk cId="85792162" sldId="273"/>
        </pc:sldMkLst>
      </pc:sldChg>
      <pc:sldChg chg="modSp mod">
        <pc:chgData name="Bruno Miguel Vasconcelos da Silva" userId="8981283a-6f07-452b-b631-dd43b86dc1a4" providerId="ADAL" clId="{5FB92C7E-F5F9-43D0-8A4B-740F51AEE518}" dt="2021-11-02T14:54:05.261" v="1018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5FB92C7E-F5F9-43D0-8A4B-740F51AEE518}" dt="2021-11-02T14:54:05.261" v="1018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5.724" v="1125" actId="2696"/>
        <pc:sldMkLst>
          <pc:docMk/>
          <pc:sldMk cId="3221820002" sldId="275"/>
        </pc:sldMkLst>
      </pc:sldChg>
      <pc:sldChg chg="del">
        <pc:chgData name="Bruno Miguel Vasconcelos da Silva" userId="8981283a-6f07-452b-b631-dd43b86dc1a4" providerId="ADAL" clId="{5FB92C7E-F5F9-43D0-8A4B-740F51AEE518}" dt="2021-11-02T23:18:49.674" v="1129" actId="47"/>
        <pc:sldMkLst>
          <pc:docMk/>
          <pc:sldMk cId="3158616436" sldId="276"/>
        </pc:sldMkLst>
      </pc:sldChg>
      <pc:sldChg chg="del">
        <pc:chgData name="Bruno Miguel Vasconcelos da Silva" userId="8981283a-6f07-452b-b631-dd43b86dc1a4" providerId="ADAL" clId="{5FB92C7E-F5F9-43D0-8A4B-740F51AEE518}" dt="2021-11-02T23:18:52.042" v="1131" actId="47"/>
        <pc:sldMkLst>
          <pc:docMk/>
          <pc:sldMk cId="716183883" sldId="277"/>
        </pc:sldMkLst>
      </pc:sldChg>
      <pc:sldChg chg="del">
        <pc:chgData name="Bruno Miguel Vasconcelos da Silva" userId="8981283a-6f07-452b-b631-dd43b86dc1a4" providerId="ADAL" clId="{5FB92C7E-F5F9-43D0-8A4B-740F51AEE518}" dt="2021-11-02T23:18:53.606" v="1133" actId="47"/>
        <pc:sldMkLst>
          <pc:docMk/>
          <pc:sldMk cId="4121948986" sldId="278"/>
        </pc:sldMkLst>
      </pc:sldChg>
      <pc:sldChg chg="del">
        <pc:chgData name="Bruno Miguel Vasconcelos da Silva" userId="8981283a-6f07-452b-b631-dd43b86dc1a4" providerId="ADAL" clId="{5FB92C7E-F5F9-43D0-8A4B-740F51AEE518}" dt="2021-11-02T23:18:54.712" v="1135" actId="47"/>
        <pc:sldMkLst>
          <pc:docMk/>
          <pc:sldMk cId="3087303547" sldId="279"/>
        </pc:sldMkLst>
      </pc:sldChg>
      <pc:sldChg chg="modSp new mod">
        <pc:chgData name="Bruno Miguel Vasconcelos da Silva" userId="8981283a-6f07-452b-b631-dd43b86dc1a4" providerId="ADAL" clId="{5FB92C7E-F5F9-43D0-8A4B-740F51AEE518}" dt="2021-11-03T00:19:03.285" v="1845" actId="20577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5FB92C7E-F5F9-43D0-8A4B-740F51AEE518}" dt="2021-11-03T00:19:03.285" v="1845" actId="20577"/>
          <ac:spMkLst>
            <pc:docMk/>
            <pc:sldMk cId="3440415241" sldId="280"/>
            <ac:spMk id="2" creationId="{B214BD57-A7F2-41AC-8FFA-CEC5FD81DE2E}"/>
          </ac:spMkLst>
        </pc:spChg>
        <pc:spChg chg="mod">
          <ac:chgData name="Bruno Miguel Vasconcelos da Silva" userId="8981283a-6f07-452b-b631-dd43b86dc1a4" providerId="ADAL" clId="{5FB92C7E-F5F9-43D0-8A4B-740F51AEE518}" dt="2021-11-02T23:15:53.100" v="1038" actId="20577"/>
          <ac:spMkLst>
            <pc:docMk/>
            <pc:sldMk cId="3440415241" sldId="280"/>
            <ac:spMk id="3" creationId="{7F3EF92E-7540-4EBC-BD05-36B7C6E7B0AC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6:44.226" v="1070" actId="404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5FB92C7E-F5F9-43D0-8A4B-740F51AEE518}" dt="2021-11-02T23:16:44.226" v="1070" actId="404"/>
          <ac:spMkLst>
            <pc:docMk/>
            <pc:sldMk cId="3505502958" sldId="281"/>
            <ac:spMk id="3" creationId="{6B0D9A78-62E3-43E5-B584-471D1225C0F1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7:18.078" v="1087" actId="20577"/>
        <pc:sldMkLst>
          <pc:docMk/>
          <pc:sldMk cId="480818972" sldId="282"/>
        </pc:sldMkLst>
        <pc:spChg chg="mod">
          <ac:chgData name="Bruno Miguel Vasconcelos da Silva" userId="8981283a-6f07-452b-b631-dd43b86dc1a4" providerId="ADAL" clId="{5FB92C7E-F5F9-43D0-8A4B-740F51AEE518}" dt="2021-11-02T23:17:18.078" v="1087" actId="20577"/>
          <ac:spMkLst>
            <pc:docMk/>
            <pc:sldMk cId="480818972" sldId="282"/>
            <ac:spMk id="3" creationId="{24BAE87D-226F-4F4C-BA38-CC469BD9C296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3T00:18:49.468" v="1841" actId="20577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5FB92C7E-F5F9-43D0-8A4B-740F51AEE518}" dt="2021-11-03T00:18:49.468" v="1841" actId="20577"/>
          <ac:spMkLst>
            <pc:docMk/>
            <pc:sldMk cId="124162624" sldId="283"/>
            <ac:spMk id="2" creationId="{75EE7C9F-3E11-4B16-808A-BA3E052C1FBB}"/>
          </ac:spMkLst>
        </pc:spChg>
        <pc:spChg chg="mod">
          <ac:chgData name="Bruno Miguel Vasconcelos da Silva" userId="8981283a-6f07-452b-b631-dd43b86dc1a4" providerId="ADAL" clId="{5FB92C7E-F5F9-43D0-8A4B-740F51AEE518}" dt="2021-11-03T00:01:19.953" v="1551"/>
          <ac:spMkLst>
            <pc:docMk/>
            <pc:sldMk cId="124162624" sldId="283"/>
            <ac:spMk id="3" creationId="{BB83B6A8-0FBB-44E2-8C4C-EC93337A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17/11/2021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17/11/2021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Hydroponic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Greenhouse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Bruno Silva – A88289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Rafael Pedro – A88271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677098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56" name="Picture 12" descr="C:\Users\0\Desktop\sequential diagram5.drawio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2" cy="324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Air</a:t>
            </a:r>
            <a:r>
              <a:rPr lang="pt-PT" dirty="0" smtClean="0"/>
              <a:t> </a:t>
            </a:r>
            <a:r>
              <a:rPr lang="pt-PT" dirty="0" err="1" smtClean="0"/>
              <a:t>humidity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49" name="Picture 5" descr="C:\Users\0\Desktop\sequential diagram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Air</a:t>
            </a:r>
            <a:r>
              <a:rPr lang="pt-PT" dirty="0" smtClean="0"/>
              <a:t> </a:t>
            </a:r>
            <a:r>
              <a:rPr lang="pt-PT" dirty="0" err="1" smtClean="0"/>
              <a:t>temperature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47" name="Picture 3" descr="C:\Users\0\Desktop\sequential diagram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4579916" cy="216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Water</a:t>
            </a:r>
            <a:r>
              <a:rPr lang="pt-PT" dirty="0" smtClean="0"/>
              <a:t> </a:t>
            </a:r>
            <a:r>
              <a:rPr lang="pt-PT" dirty="0" err="1" smtClean="0"/>
              <a:t>temperature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7171" name="Picture 3" descr="C:\Users\0\Desktop\sequential diagram4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928802"/>
            <a:ext cx="2200275" cy="3438525"/>
          </a:xfrm>
          <a:prstGeom prst="rect">
            <a:avLst/>
          </a:prstGeom>
          <a:noFill/>
        </p:spPr>
      </p:pic>
      <p:pic>
        <p:nvPicPr>
          <p:cNvPr id="15" name="Imagem 14" descr="sequential diagram6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928802"/>
            <a:ext cx="3714776" cy="186253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Change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parameters</a:t>
            </a:r>
            <a:endParaRPr lang="pt-PT" dirty="0"/>
          </a:p>
        </p:txBody>
      </p:sp>
      <p:pic>
        <p:nvPicPr>
          <p:cNvPr id="17" name="Imagem 16" descr="sequential diagram7.draw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4000504"/>
            <a:ext cx="3714776" cy="1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12" name="Imagem 11" descr="sequential diagram9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143115"/>
            <a:ext cx="4601380" cy="30718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Request</a:t>
            </a:r>
            <a:r>
              <a:rPr lang="pt-PT" dirty="0" smtClean="0"/>
              <a:t> </a:t>
            </a:r>
            <a:r>
              <a:rPr lang="pt-PT" dirty="0" err="1" smtClean="0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785926"/>
            <a:ext cx="3929090" cy="412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DF3180C-EDBC-4044-8629-A79F644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7715272" cy="20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11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 alterations</a:t>
            </a:r>
          </a:p>
          <a:p>
            <a:r>
              <a:rPr lang="en-US" dirty="0" smtClean="0"/>
              <a:t>Events;</a:t>
            </a:r>
            <a:endParaRPr lang="en-US" dirty="0"/>
          </a:p>
          <a:p>
            <a:r>
              <a:rPr lang="en-US" dirty="0" smtClean="0"/>
              <a:t>Use cases;</a:t>
            </a:r>
            <a:endParaRPr lang="en-US" dirty="0"/>
          </a:p>
          <a:p>
            <a:r>
              <a:rPr lang="en-US" dirty="0" smtClean="0"/>
              <a:t>State diagrams;</a:t>
            </a:r>
            <a:endParaRPr lang="en-US" dirty="0"/>
          </a:p>
          <a:p>
            <a:r>
              <a:rPr lang="en-US" dirty="0" smtClean="0"/>
              <a:t>Sequence diagrams;</a:t>
            </a:r>
            <a:endParaRPr lang="en-US" dirty="0"/>
          </a:p>
          <a:p>
            <a:r>
              <a:rPr lang="en-US" dirty="0" smtClean="0"/>
              <a:t>Budget estimation;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4BAE87D-226F-4F4C-BA38-CC469BD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2050" name="Picture 2" descr="C:\Users\0\Desktop\System overview v3.drawio.png"/>
          <p:cNvPicPr>
            <a:picLocks noChangeAspect="1" noChangeArrowheads="1"/>
          </p:cNvPicPr>
          <p:nvPr/>
        </p:nvPicPr>
        <p:blipFill>
          <a:blip r:embed="rId2"/>
          <a:srcRect r="47205" b="63060"/>
          <a:stretch>
            <a:fillRect/>
          </a:stretch>
        </p:blipFill>
        <p:spPr bwMode="auto">
          <a:xfrm>
            <a:off x="2071670" y="2071678"/>
            <a:ext cx="5786478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08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3074" name="Picture 2" descr="C:\Users\0\Desktop\Hardware Architeture v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6375569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44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4098" name="Picture 2" descr="C:\Users\0\Desktop\Software Architeture v1.drawio (1).png"/>
          <p:cNvPicPr>
            <a:picLocks noChangeAspect="1" noChangeArrowheads="1"/>
          </p:cNvPicPr>
          <p:nvPr/>
        </p:nvPicPr>
        <p:blipFill>
          <a:blip r:embed="rId2"/>
          <a:srcRect t="1652" r="8794"/>
          <a:stretch>
            <a:fillRect/>
          </a:stretch>
        </p:blipFill>
        <p:spPr bwMode="auto">
          <a:xfrm>
            <a:off x="1500166" y="2143116"/>
            <a:ext cx="7072362" cy="3759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125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71532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124" name="Picture 4" descr="C:\Users\0\Desktop\use cases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928802"/>
            <a:ext cx="3995499" cy="4129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5123" name="Picture 3" descr="C:\Users\0\Desktop\state diagram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7364"/>
            <a:ext cx="5929354" cy="433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48" name="Picture 4" descr="C:\Users\0\Desktop\sequential diagram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Light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5199</TotalTime>
  <Words>75</Words>
  <Application>Microsoft Office PowerPoint</Application>
  <PresentationFormat>Apresentação no Ecrã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DesignTemplate</vt:lpstr>
      <vt:lpstr>Smart Hydroponic Greenhouse</vt:lpstr>
      <vt:lpstr>Agenda</vt:lpstr>
      <vt:lpstr>System Overview</vt:lpstr>
      <vt:lpstr>Hardware Architeture</vt:lpstr>
      <vt:lpstr>Software Architeture</vt:lpstr>
      <vt:lpstr>Events</vt:lpstr>
      <vt:lpstr>Use cases</vt:lpstr>
      <vt:lpstr>State diagram</vt:lpstr>
      <vt:lpstr>Sequential diagram</vt:lpstr>
      <vt:lpstr>Sequential diagram</vt:lpstr>
      <vt:lpstr>Sequential diagram</vt:lpstr>
      <vt:lpstr>Sequential diagram</vt:lpstr>
      <vt:lpstr>Sequential diagram</vt:lpstr>
      <vt:lpstr>Sequential diagram</vt:lpstr>
      <vt:lpstr>Budget</vt:lpstr>
      <vt:lpstr>Gantt Diagram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computador</dc:creator>
  <cp:lastModifiedBy>0</cp:lastModifiedBy>
  <cp:revision>169</cp:revision>
  <dcterms:created xsi:type="dcterms:W3CDTF">2012-04-27T13:45:19Z</dcterms:created>
  <dcterms:modified xsi:type="dcterms:W3CDTF">2021-11-17T00:16:18Z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