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21"/>
  </p:notesMasterIdLst>
  <p:handoutMasterIdLst>
    <p:handoutMasterId r:id="rId22"/>
  </p:handoutMasterIdLst>
  <p:sldIdLst>
    <p:sldId id="260" r:id="rId5"/>
    <p:sldId id="261" r:id="rId6"/>
    <p:sldId id="282" r:id="rId7"/>
    <p:sldId id="266" r:id="rId8"/>
    <p:sldId id="267" r:id="rId9"/>
    <p:sldId id="262" r:id="rId10"/>
    <p:sldId id="283" r:id="rId11"/>
    <p:sldId id="291" r:id="rId12"/>
    <p:sldId id="286" r:id="rId13"/>
    <p:sldId id="287" r:id="rId14"/>
    <p:sldId id="284" r:id="rId15"/>
    <p:sldId id="288" r:id="rId16"/>
    <p:sldId id="289" r:id="rId17"/>
    <p:sldId id="290" r:id="rId18"/>
    <p:sldId id="285" r:id="rId19"/>
    <p:sldId id="268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3E48"/>
    <a:srgbClr val="00A2D3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C085BEE-02F3-45BE-8F07-0F71E7069289}" v="4" dt="2021-11-03T13:21:54.930"/>
  </p1510:revLst>
</p1510:revInfo>
</file>

<file path=ppt/tableStyles.xml><?xml version="1.0" encoding="utf-8"?>
<a:tblStyleLst xmlns:a="http://schemas.openxmlformats.org/drawingml/2006/main" def="{0FF1CE12-B100-0000-0000-000000000002}">
  <a:tblStyle styleId="{35758FB7-9AC5-4552-8A53-C91805E547FA}" styleName="Estilo com Tema 1 - Destaque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76" autoAdjust="0"/>
    <p:restoredTop sz="93134" autoAdjust="0"/>
  </p:normalViewPr>
  <p:slideViewPr>
    <p:cSldViewPr>
      <p:cViewPr varScale="1">
        <p:scale>
          <a:sx n="80" d="100"/>
          <a:sy n="80" d="100"/>
        </p:scale>
        <p:origin x="1218" y="84"/>
      </p:cViewPr>
      <p:guideLst>
        <p:guide orient="horz" pos="2160"/>
        <p:guide pos="2880"/>
      </p:guideLst>
    </p:cSldViewPr>
  </p:slideViewPr>
  <p:outlineViewPr>
    <p:cViewPr>
      <p:scale>
        <a:sx n="1" d="1"/>
        <a:sy n="1" d="1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uno Miguel Vasconcelos da Silva" userId="8981283a-6f07-452b-b631-dd43b86dc1a4" providerId="ADAL" clId="{4C085BEE-02F3-45BE-8F07-0F71E7069289}"/>
    <pc:docChg chg="undo redo custSel addSld modSld">
      <pc:chgData name="Bruno Miguel Vasconcelos da Silva" userId="8981283a-6f07-452b-b631-dd43b86dc1a4" providerId="ADAL" clId="{4C085BEE-02F3-45BE-8F07-0F71E7069289}" dt="2021-11-03T13:22:01.384" v="63" actId="1076"/>
      <pc:docMkLst>
        <pc:docMk/>
      </pc:docMkLst>
      <pc:sldChg chg="modSp mod">
        <pc:chgData name="Bruno Miguel Vasconcelos da Silva" userId="8981283a-6f07-452b-b631-dd43b86dc1a4" providerId="ADAL" clId="{4C085BEE-02F3-45BE-8F07-0F71E7069289}" dt="2021-11-03T13:14:27.557" v="4" actId="5793"/>
        <pc:sldMkLst>
          <pc:docMk/>
          <pc:sldMk cId="2572473668" sldId="262"/>
        </pc:sldMkLst>
        <pc:spChg chg="mod">
          <ac:chgData name="Bruno Miguel Vasconcelos da Silva" userId="8981283a-6f07-452b-b631-dd43b86dc1a4" providerId="ADAL" clId="{4C085BEE-02F3-45BE-8F07-0F71E7069289}" dt="2021-11-03T13:14:27.557" v="4" actId="5793"/>
          <ac:spMkLst>
            <pc:docMk/>
            <pc:sldMk cId="2572473668" sldId="262"/>
            <ac:spMk id="2" creationId="{218E4369-F83D-40DD-A027-39E7F42D1F95}"/>
          </ac:spMkLst>
        </pc:spChg>
      </pc:sldChg>
      <pc:sldChg chg="modSp mod">
        <pc:chgData name="Bruno Miguel Vasconcelos da Silva" userId="8981283a-6f07-452b-b631-dd43b86dc1a4" providerId="ADAL" clId="{4C085BEE-02F3-45BE-8F07-0F71E7069289}" dt="2021-11-03T13:20:34.363" v="45" actId="20577"/>
        <pc:sldMkLst>
          <pc:docMk/>
          <pc:sldMk cId="2412519822" sldId="265"/>
        </pc:sldMkLst>
        <pc:spChg chg="mod">
          <ac:chgData name="Bruno Miguel Vasconcelos da Silva" userId="8981283a-6f07-452b-b631-dd43b86dc1a4" providerId="ADAL" clId="{4C085BEE-02F3-45BE-8F07-0F71E7069289}" dt="2021-11-03T13:20:34.363" v="45" actId="20577"/>
          <ac:spMkLst>
            <pc:docMk/>
            <pc:sldMk cId="2412519822" sldId="265"/>
            <ac:spMk id="2" creationId="{899ED5A8-DE93-4E1D-8F8C-45FFA2029B7C}"/>
          </ac:spMkLst>
        </pc:spChg>
      </pc:sldChg>
      <pc:sldChg chg="addSp delSp modSp mod">
        <pc:chgData name="Bruno Miguel Vasconcelos da Silva" userId="8981283a-6f07-452b-b631-dd43b86dc1a4" providerId="ADAL" clId="{4C085BEE-02F3-45BE-8F07-0F71E7069289}" dt="2021-11-03T13:22:01.384" v="63" actId="1076"/>
        <pc:sldMkLst>
          <pc:docMk/>
          <pc:sldMk cId="1124449794" sldId="266"/>
        </pc:sldMkLst>
        <pc:picChg chg="add del mod">
          <ac:chgData name="Bruno Miguel Vasconcelos da Silva" userId="8981283a-6f07-452b-b631-dd43b86dc1a4" providerId="ADAL" clId="{4C085BEE-02F3-45BE-8F07-0F71E7069289}" dt="2021-11-03T13:22:01.384" v="63" actId="1076"/>
          <ac:picMkLst>
            <pc:docMk/>
            <pc:sldMk cId="1124449794" sldId="266"/>
            <ac:picMk id="4" creationId="{E3F46E65-BA52-4967-9BB3-EBFB8F742C1E}"/>
          </ac:picMkLst>
        </pc:picChg>
        <pc:picChg chg="add del">
          <ac:chgData name="Bruno Miguel Vasconcelos da Silva" userId="8981283a-6f07-452b-b631-dd43b86dc1a4" providerId="ADAL" clId="{4C085BEE-02F3-45BE-8F07-0F71E7069289}" dt="2021-11-03T13:21:54.109" v="58" actId="478"/>
          <ac:picMkLst>
            <pc:docMk/>
            <pc:sldMk cId="1124449794" sldId="266"/>
            <ac:picMk id="5" creationId="{00000000-0000-0000-0000-000000000000}"/>
          </ac:picMkLst>
        </pc:picChg>
      </pc:sldChg>
      <pc:sldChg chg="modSp mod">
        <pc:chgData name="Bruno Miguel Vasconcelos da Silva" userId="8981283a-6f07-452b-b631-dd43b86dc1a4" providerId="ADAL" clId="{4C085BEE-02F3-45BE-8F07-0F71E7069289}" dt="2021-11-03T13:20:50.052" v="47" actId="20577"/>
        <pc:sldMkLst>
          <pc:docMk/>
          <pc:sldMk cId="522576175" sldId="274"/>
        </pc:sldMkLst>
        <pc:spChg chg="mod">
          <ac:chgData name="Bruno Miguel Vasconcelos da Silva" userId="8981283a-6f07-452b-b631-dd43b86dc1a4" providerId="ADAL" clId="{4C085BEE-02F3-45BE-8F07-0F71E7069289}" dt="2021-11-03T13:20:50.052" v="47" actId="20577"/>
          <ac:spMkLst>
            <pc:docMk/>
            <pc:sldMk cId="522576175" sldId="274"/>
            <ac:spMk id="2" creationId="{E2DBC69A-FB71-47EC-9D8C-47BCF80F75F9}"/>
          </ac:spMkLst>
        </pc:spChg>
      </pc:sldChg>
      <pc:sldChg chg="modSp mod">
        <pc:chgData name="Bruno Miguel Vasconcelos da Silva" userId="8981283a-6f07-452b-b631-dd43b86dc1a4" providerId="ADAL" clId="{4C085BEE-02F3-45BE-8F07-0F71E7069289}" dt="2021-11-03T13:16:34.868" v="32"/>
        <pc:sldMkLst>
          <pc:docMk/>
          <pc:sldMk cId="3440415241" sldId="280"/>
        </pc:sldMkLst>
        <pc:spChg chg="mod">
          <ac:chgData name="Bruno Miguel Vasconcelos da Silva" userId="8981283a-6f07-452b-b631-dd43b86dc1a4" providerId="ADAL" clId="{4C085BEE-02F3-45BE-8F07-0F71E7069289}" dt="2021-11-03T13:16:34.868" v="32"/>
          <ac:spMkLst>
            <pc:docMk/>
            <pc:sldMk cId="3440415241" sldId="280"/>
            <ac:spMk id="2" creationId="{B214BD57-A7F2-41AC-8FFA-CEC5FD81DE2E}"/>
          </ac:spMkLst>
        </pc:spChg>
      </pc:sldChg>
      <pc:sldChg chg="modSp mod">
        <pc:chgData name="Bruno Miguel Vasconcelos da Silva" userId="8981283a-6f07-452b-b631-dd43b86dc1a4" providerId="ADAL" clId="{4C085BEE-02F3-45BE-8F07-0F71E7069289}" dt="2021-11-03T13:19:32.419" v="41" actId="20577"/>
        <pc:sldMkLst>
          <pc:docMk/>
          <pc:sldMk cId="3505502958" sldId="281"/>
        </pc:sldMkLst>
        <pc:spChg chg="mod">
          <ac:chgData name="Bruno Miguel Vasconcelos da Silva" userId="8981283a-6f07-452b-b631-dd43b86dc1a4" providerId="ADAL" clId="{4C085BEE-02F3-45BE-8F07-0F71E7069289}" dt="2021-11-03T13:19:05.300" v="39" actId="403"/>
          <ac:spMkLst>
            <pc:docMk/>
            <pc:sldMk cId="3505502958" sldId="281"/>
            <ac:spMk id="3" creationId="{6B0D9A78-62E3-43E5-B584-471D1225C0F1}"/>
          </ac:spMkLst>
        </pc:spChg>
        <pc:spChg chg="mod">
          <ac:chgData name="Bruno Miguel Vasconcelos da Silva" userId="8981283a-6f07-452b-b631-dd43b86dc1a4" providerId="ADAL" clId="{4C085BEE-02F3-45BE-8F07-0F71E7069289}" dt="2021-11-03T13:19:32.419" v="41" actId="20577"/>
          <ac:spMkLst>
            <pc:docMk/>
            <pc:sldMk cId="3505502958" sldId="281"/>
            <ac:spMk id="7" creationId="{75EE7C9F-3E11-4B16-808A-BA3E052C1FBB}"/>
          </ac:spMkLst>
        </pc:spChg>
      </pc:sldChg>
      <pc:sldChg chg="modSp mod">
        <pc:chgData name="Bruno Miguel Vasconcelos da Silva" userId="8981283a-6f07-452b-b631-dd43b86dc1a4" providerId="ADAL" clId="{4C085BEE-02F3-45BE-8F07-0F71E7069289}" dt="2021-11-03T13:18:36.619" v="34"/>
        <pc:sldMkLst>
          <pc:docMk/>
          <pc:sldMk cId="124162624" sldId="283"/>
        </pc:sldMkLst>
        <pc:spChg chg="mod">
          <ac:chgData name="Bruno Miguel Vasconcelos da Silva" userId="8981283a-6f07-452b-b631-dd43b86dc1a4" providerId="ADAL" clId="{4C085BEE-02F3-45BE-8F07-0F71E7069289}" dt="2021-11-03T13:18:36.619" v="34"/>
          <ac:spMkLst>
            <pc:docMk/>
            <pc:sldMk cId="124162624" sldId="283"/>
            <ac:spMk id="2" creationId="{75EE7C9F-3E11-4B16-808A-BA3E052C1FBB}"/>
          </ac:spMkLst>
        </pc:spChg>
      </pc:sldChg>
      <pc:sldChg chg="addSp delSp modSp new mod">
        <pc:chgData name="Bruno Miguel Vasconcelos da Silva" userId="8981283a-6f07-452b-b631-dd43b86dc1a4" providerId="ADAL" clId="{4C085BEE-02F3-45BE-8F07-0F71E7069289}" dt="2021-11-03T13:15:37.487" v="31" actId="1076"/>
        <pc:sldMkLst>
          <pc:docMk/>
          <pc:sldMk cId="3848484040" sldId="294"/>
        </pc:sldMkLst>
        <pc:spChg chg="del">
          <ac:chgData name="Bruno Miguel Vasconcelos da Silva" userId="8981283a-6f07-452b-b631-dd43b86dc1a4" providerId="ADAL" clId="{4C085BEE-02F3-45BE-8F07-0F71E7069289}" dt="2021-11-03T13:15:02.322" v="6" actId="478"/>
          <ac:spMkLst>
            <pc:docMk/>
            <pc:sldMk cId="3848484040" sldId="294"/>
            <ac:spMk id="2" creationId="{A805876A-D1D1-4EBF-AB0F-2C4F517C38BD}"/>
          </ac:spMkLst>
        </pc:spChg>
        <pc:spChg chg="mod">
          <ac:chgData name="Bruno Miguel Vasconcelos da Silva" userId="8981283a-6f07-452b-b631-dd43b86dc1a4" providerId="ADAL" clId="{4C085BEE-02F3-45BE-8F07-0F71E7069289}" dt="2021-11-03T13:15:10.062" v="24" actId="20577"/>
          <ac:spMkLst>
            <pc:docMk/>
            <pc:sldMk cId="3848484040" sldId="294"/>
            <ac:spMk id="3" creationId="{55C47C28-7E37-4AE8-9246-FB8CF9DFCF7F}"/>
          </ac:spMkLst>
        </pc:spChg>
        <pc:picChg chg="add mod">
          <ac:chgData name="Bruno Miguel Vasconcelos da Silva" userId="8981283a-6f07-452b-b631-dd43b86dc1a4" providerId="ADAL" clId="{4C085BEE-02F3-45BE-8F07-0F71E7069289}" dt="2021-11-03T13:15:37.487" v="31" actId="1076"/>
          <ac:picMkLst>
            <pc:docMk/>
            <pc:sldMk cId="3848484040" sldId="294"/>
            <ac:picMk id="4" creationId="{48D02658-0B49-421D-BB41-9D063D7C6F38}"/>
          </ac:picMkLst>
        </pc:picChg>
      </pc:sldChg>
    </pc:docChg>
  </pc:docChgLst>
  <pc:docChgLst>
    <pc:chgData name="Bruno Miguel Vasconcelos da Silva" userId="8981283a-6f07-452b-b631-dd43b86dc1a4" providerId="ADAL" clId="{5FB92C7E-F5F9-43D0-8A4B-740F51AEE518}"/>
    <pc:docChg chg="undo redo custSel addSld delSld modSld">
      <pc:chgData name="Bruno Miguel Vasconcelos da Silva" userId="8981283a-6f07-452b-b631-dd43b86dc1a4" providerId="ADAL" clId="{5FB92C7E-F5F9-43D0-8A4B-740F51AEE518}" dt="2021-11-03T00:50:55.383" v="1859" actId="478"/>
      <pc:docMkLst>
        <pc:docMk/>
      </pc:docMkLst>
      <pc:sldChg chg="modSp mod">
        <pc:chgData name="Bruno Miguel Vasconcelos da Silva" userId="8981283a-6f07-452b-b631-dd43b86dc1a4" providerId="ADAL" clId="{5FB92C7E-F5F9-43D0-8A4B-740F51AEE518}" dt="2021-11-02T13:20:11.724" v="867" actId="20577"/>
        <pc:sldMkLst>
          <pc:docMk/>
          <pc:sldMk cId="0" sldId="260"/>
        </pc:sldMkLst>
        <pc:spChg chg="mod">
          <ac:chgData name="Bruno Miguel Vasconcelos da Silva" userId="8981283a-6f07-452b-b631-dd43b86dc1a4" providerId="ADAL" clId="{5FB92C7E-F5F9-43D0-8A4B-740F51AEE518}" dt="2021-11-02T13:18:48.021" v="808" actId="20577"/>
          <ac:spMkLst>
            <pc:docMk/>
            <pc:sldMk cId="0" sldId="260"/>
            <ac:spMk id="4" creationId="{00000000-0000-0000-0000-000000000000}"/>
          </ac:spMkLst>
        </pc:spChg>
        <pc:spChg chg="mod">
          <ac:chgData name="Bruno Miguel Vasconcelos da Silva" userId="8981283a-6f07-452b-b631-dd43b86dc1a4" providerId="ADAL" clId="{5FB92C7E-F5F9-43D0-8A4B-740F51AEE518}" dt="2021-11-02T13:20:11.724" v="867" actId="20577"/>
          <ac:spMkLst>
            <pc:docMk/>
            <pc:sldMk cId="0" sldId="260"/>
            <ac:spMk id="6" creationId="{00000000-0000-0000-0000-000000000000}"/>
          </ac:spMkLst>
        </pc:spChg>
      </pc:sldChg>
      <pc:sldChg chg="modSp mod">
        <pc:chgData name="Bruno Miguel Vasconcelos da Silva" userId="8981283a-6f07-452b-b631-dd43b86dc1a4" providerId="ADAL" clId="{5FB92C7E-F5F9-43D0-8A4B-740F51AEE518}" dt="2021-11-03T00:19:27.707" v="1857" actId="20577"/>
        <pc:sldMkLst>
          <pc:docMk/>
          <pc:sldMk cId="2083579044" sldId="261"/>
        </pc:sldMkLst>
        <pc:spChg chg="mod">
          <ac:chgData name="Bruno Miguel Vasconcelos da Silva" userId="8981283a-6f07-452b-b631-dd43b86dc1a4" providerId="ADAL" clId="{5FB92C7E-F5F9-43D0-8A4B-740F51AEE518}" dt="2021-11-03T00:19:27.707" v="1857" actId="20577"/>
          <ac:spMkLst>
            <pc:docMk/>
            <pc:sldMk cId="2083579044" sldId="261"/>
            <ac:spMk id="2" creationId="{B12C2390-66C5-417A-A63E-9C0042C7E344}"/>
          </ac:spMkLst>
        </pc:spChg>
      </pc:sldChg>
      <pc:sldChg chg="modSp mod">
        <pc:chgData name="Bruno Miguel Vasconcelos da Silva" userId="8981283a-6f07-452b-b631-dd43b86dc1a4" providerId="ADAL" clId="{5FB92C7E-F5F9-43D0-8A4B-740F51AEE518}" dt="2021-11-03T00:19:13.645" v="1848" actId="20577"/>
        <pc:sldMkLst>
          <pc:docMk/>
          <pc:sldMk cId="2572473668" sldId="262"/>
        </pc:sldMkLst>
        <pc:spChg chg="mod">
          <ac:chgData name="Bruno Miguel Vasconcelos da Silva" userId="8981283a-6f07-452b-b631-dd43b86dc1a4" providerId="ADAL" clId="{5FB92C7E-F5F9-43D0-8A4B-740F51AEE518}" dt="2021-11-03T00:19:13.645" v="1848" actId="20577"/>
          <ac:spMkLst>
            <pc:docMk/>
            <pc:sldMk cId="2572473668" sldId="262"/>
            <ac:spMk id="2" creationId="{218E4369-F83D-40DD-A027-39E7F42D1F95}"/>
          </ac:spMkLst>
        </pc:spChg>
        <pc:spChg chg="mod">
          <ac:chgData name="Bruno Miguel Vasconcelos da Silva" userId="8981283a-6f07-452b-b631-dd43b86dc1a4" providerId="ADAL" clId="{5FB92C7E-F5F9-43D0-8A4B-740F51AEE518}" dt="2021-11-02T23:16:54.959" v="1071" actId="120"/>
          <ac:spMkLst>
            <pc:docMk/>
            <pc:sldMk cId="2572473668" sldId="262"/>
            <ac:spMk id="3" creationId="{8796298E-BAD5-44F6-A79F-5F078A970E9E}"/>
          </ac:spMkLst>
        </pc:spChg>
      </pc:sldChg>
      <pc:sldChg chg="modSp mod">
        <pc:chgData name="Bruno Miguel Vasconcelos da Silva" userId="8981283a-6f07-452b-b631-dd43b86dc1a4" providerId="ADAL" clId="{5FB92C7E-F5F9-43D0-8A4B-740F51AEE518}" dt="2021-11-01T19:46:41.335" v="781" actId="20577"/>
        <pc:sldMkLst>
          <pc:docMk/>
          <pc:sldMk cId="1711874207" sldId="263"/>
        </pc:sldMkLst>
        <pc:spChg chg="mod">
          <ac:chgData name="Bruno Miguel Vasconcelos da Silva" userId="8981283a-6f07-452b-b631-dd43b86dc1a4" providerId="ADAL" clId="{5FB92C7E-F5F9-43D0-8A4B-740F51AEE518}" dt="2021-11-01T19:46:41.335" v="781" actId="20577"/>
          <ac:spMkLst>
            <pc:docMk/>
            <pc:sldMk cId="1711874207" sldId="263"/>
            <ac:spMk id="3" creationId="{DCCAD75C-6CBB-4728-9829-FF3AF5C28B9E}"/>
          </ac:spMkLst>
        </pc:spChg>
      </pc:sldChg>
      <pc:sldChg chg="modSp mod">
        <pc:chgData name="Bruno Miguel Vasconcelos da Silva" userId="8981283a-6f07-452b-b631-dd43b86dc1a4" providerId="ADAL" clId="{5FB92C7E-F5F9-43D0-8A4B-740F51AEE518}" dt="2021-11-02T14:19:52.155" v="1002" actId="20577"/>
        <pc:sldMkLst>
          <pc:docMk/>
          <pc:sldMk cId="2412519822" sldId="265"/>
        </pc:sldMkLst>
        <pc:spChg chg="mod">
          <ac:chgData name="Bruno Miguel Vasconcelos da Silva" userId="8981283a-6f07-452b-b631-dd43b86dc1a4" providerId="ADAL" clId="{5FB92C7E-F5F9-43D0-8A4B-740F51AEE518}" dt="2021-11-02T14:19:52.155" v="1002" actId="20577"/>
          <ac:spMkLst>
            <pc:docMk/>
            <pc:sldMk cId="2412519822" sldId="265"/>
            <ac:spMk id="2" creationId="{899ED5A8-DE93-4E1D-8F8C-45FFA2029B7C}"/>
          </ac:spMkLst>
        </pc:spChg>
      </pc:sldChg>
      <pc:sldChg chg="delSp modSp mod">
        <pc:chgData name="Bruno Miguel Vasconcelos da Silva" userId="8981283a-6f07-452b-b631-dd43b86dc1a4" providerId="ADAL" clId="{5FB92C7E-F5F9-43D0-8A4B-740F51AEE518}" dt="2021-11-03T00:50:53.217" v="1858" actId="478"/>
        <pc:sldMkLst>
          <pc:docMk/>
          <pc:sldMk cId="1124449794" sldId="266"/>
        </pc:sldMkLst>
        <pc:spChg chg="mod">
          <ac:chgData name="Bruno Miguel Vasconcelos da Silva" userId="8981283a-6f07-452b-b631-dd43b86dc1a4" providerId="ADAL" clId="{5FB92C7E-F5F9-43D0-8A4B-740F51AEE518}" dt="2021-11-02T23:17:50.842" v="1100" actId="20577"/>
          <ac:spMkLst>
            <pc:docMk/>
            <pc:sldMk cId="1124449794" sldId="266"/>
            <ac:spMk id="3" creationId="{44E82692-35FA-463F-8AEF-B1832E637813}"/>
          </ac:spMkLst>
        </pc:spChg>
        <pc:picChg chg="del">
          <ac:chgData name="Bruno Miguel Vasconcelos da Silva" userId="8981283a-6f07-452b-b631-dd43b86dc1a4" providerId="ADAL" clId="{5FB92C7E-F5F9-43D0-8A4B-740F51AEE518}" dt="2021-11-03T00:50:53.217" v="1858" actId="478"/>
          <ac:picMkLst>
            <pc:docMk/>
            <pc:sldMk cId="1124449794" sldId="266"/>
            <ac:picMk id="4" creationId="{9E6AB358-62CF-459B-B882-F8E139534871}"/>
          </ac:picMkLst>
        </pc:picChg>
      </pc:sldChg>
      <pc:sldChg chg="delSp modSp mod">
        <pc:chgData name="Bruno Miguel Vasconcelos da Silva" userId="8981283a-6f07-452b-b631-dd43b86dc1a4" providerId="ADAL" clId="{5FB92C7E-F5F9-43D0-8A4B-740F51AEE518}" dt="2021-11-03T00:50:55.383" v="1859" actId="478"/>
        <pc:sldMkLst>
          <pc:docMk/>
          <pc:sldMk cId="1151258127" sldId="267"/>
        </pc:sldMkLst>
        <pc:spChg chg="mod">
          <ac:chgData name="Bruno Miguel Vasconcelos da Silva" userId="8981283a-6f07-452b-b631-dd43b86dc1a4" providerId="ADAL" clId="{5FB92C7E-F5F9-43D0-8A4B-740F51AEE518}" dt="2021-11-02T23:17:59.377" v="1111" actId="20577"/>
          <ac:spMkLst>
            <pc:docMk/>
            <pc:sldMk cId="1151258127" sldId="267"/>
            <ac:spMk id="3" creationId="{EDC9625F-4A21-4F5E-98E6-419EB27BF491}"/>
          </ac:spMkLst>
        </pc:spChg>
        <pc:picChg chg="del">
          <ac:chgData name="Bruno Miguel Vasconcelos da Silva" userId="8981283a-6f07-452b-b631-dd43b86dc1a4" providerId="ADAL" clId="{5FB92C7E-F5F9-43D0-8A4B-740F51AEE518}" dt="2021-11-03T00:50:55.383" v="1859" actId="478"/>
          <ac:picMkLst>
            <pc:docMk/>
            <pc:sldMk cId="1151258127" sldId="267"/>
            <ac:picMk id="6" creationId="{73655CFE-0E2D-411F-8189-DA0284462366}"/>
          </ac:picMkLst>
        </pc:picChg>
      </pc:sldChg>
      <pc:sldChg chg="modSp mod">
        <pc:chgData name="Bruno Miguel Vasconcelos da Silva" userId="8981283a-6f07-452b-b631-dd43b86dc1a4" providerId="ADAL" clId="{5FB92C7E-F5F9-43D0-8A4B-740F51AEE518}" dt="2021-11-02T23:18:47.532" v="1128" actId="27636"/>
        <pc:sldMkLst>
          <pc:docMk/>
          <pc:sldMk cId="3111128428" sldId="268"/>
        </pc:sldMkLst>
        <pc:spChg chg="mod">
          <ac:chgData name="Bruno Miguel Vasconcelos da Silva" userId="8981283a-6f07-452b-b631-dd43b86dc1a4" providerId="ADAL" clId="{5FB92C7E-F5F9-43D0-8A4B-740F51AEE518}" dt="2021-11-02T23:18:47.532" v="1128" actId="27636"/>
          <ac:spMkLst>
            <pc:docMk/>
            <pc:sldMk cId="3111128428" sldId="268"/>
            <ac:spMk id="2" creationId="{76509ACC-3479-4FAA-BBC1-97B67365C19D}"/>
          </ac:spMkLst>
        </pc:spChg>
        <pc:spChg chg="mod">
          <ac:chgData name="Bruno Miguel Vasconcelos da Silva" userId="8981283a-6f07-452b-b631-dd43b86dc1a4" providerId="ADAL" clId="{5FB92C7E-F5F9-43D0-8A4B-740F51AEE518}" dt="2021-11-02T23:18:24.585" v="1124" actId="20577"/>
          <ac:spMkLst>
            <pc:docMk/>
            <pc:sldMk cId="3111128428" sldId="268"/>
            <ac:spMk id="3" creationId="{3DF3180C-EDBC-4044-8629-A79F6440F505}"/>
          </ac:spMkLst>
        </pc:spChg>
      </pc:sldChg>
      <pc:sldChg chg="del">
        <pc:chgData name="Bruno Miguel Vasconcelos da Silva" userId="8981283a-6f07-452b-b631-dd43b86dc1a4" providerId="ADAL" clId="{5FB92C7E-F5F9-43D0-8A4B-740F51AEE518}" dt="2021-11-02T23:18:38.093" v="1126" actId="2696"/>
        <pc:sldMkLst>
          <pc:docMk/>
          <pc:sldMk cId="2367370499" sldId="269"/>
        </pc:sldMkLst>
      </pc:sldChg>
      <pc:sldChg chg="del">
        <pc:chgData name="Bruno Miguel Vasconcelos da Silva" userId="8981283a-6f07-452b-b631-dd43b86dc1a4" providerId="ADAL" clId="{5FB92C7E-F5F9-43D0-8A4B-740F51AEE518}" dt="2021-11-02T23:18:51.228" v="1130" actId="47"/>
        <pc:sldMkLst>
          <pc:docMk/>
          <pc:sldMk cId="2025526788" sldId="270"/>
        </pc:sldMkLst>
      </pc:sldChg>
      <pc:sldChg chg="del">
        <pc:chgData name="Bruno Miguel Vasconcelos da Silva" userId="8981283a-6f07-452b-b631-dd43b86dc1a4" providerId="ADAL" clId="{5FB92C7E-F5F9-43D0-8A4B-740F51AEE518}" dt="2021-11-02T23:18:52.985" v="1132" actId="47"/>
        <pc:sldMkLst>
          <pc:docMk/>
          <pc:sldMk cId="4165465857" sldId="271"/>
        </pc:sldMkLst>
      </pc:sldChg>
      <pc:sldChg chg="del">
        <pc:chgData name="Bruno Miguel Vasconcelos da Silva" userId="8981283a-6f07-452b-b631-dd43b86dc1a4" providerId="ADAL" clId="{5FB92C7E-F5F9-43D0-8A4B-740F51AEE518}" dt="2021-11-02T23:18:54.196" v="1134" actId="47"/>
        <pc:sldMkLst>
          <pc:docMk/>
          <pc:sldMk cId="2967502710" sldId="272"/>
        </pc:sldMkLst>
      </pc:sldChg>
      <pc:sldChg chg="add del">
        <pc:chgData name="Bruno Miguel Vasconcelos da Silva" userId="8981283a-6f07-452b-b631-dd43b86dc1a4" providerId="ADAL" clId="{5FB92C7E-F5F9-43D0-8A4B-740F51AEE518}" dt="2021-11-02T23:21:02.205" v="1138" actId="47"/>
        <pc:sldMkLst>
          <pc:docMk/>
          <pc:sldMk cId="85792162" sldId="273"/>
        </pc:sldMkLst>
      </pc:sldChg>
      <pc:sldChg chg="modSp mod">
        <pc:chgData name="Bruno Miguel Vasconcelos da Silva" userId="8981283a-6f07-452b-b631-dd43b86dc1a4" providerId="ADAL" clId="{5FB92C7E-F5F9-43D0-8A4B-740F51AEE518}" dt="2021-11-02T14:54:05.261" v="1018" actId="20577"/>
        <pc:sldMkLst>
          <pc:docMk/>
          <pc:sldMk cId="522576175" sldId="274"/>
        </pc:sldMkLst>
        <pc:spChg chg="mod">
          <ac:chgData name="Bruno Miguel Vasconcelos da Silva" userId="8981283a-6f07-452b-b631-dd43b86dc1a4" providerId="ADAL" clId="{5FB92C7E-F5F9-43D0-8A4B-740F51AEE518}" dt="2021-11-02T14:54:05.261" v="1018" actId="20577"/>
          <ac:spMkLst>
            <pc:docMk/>
            <pc:sldMk cId="522576175" sldId="274"/>
            <ac:spMk id="2" creationId="{E2DBC69A-FB71-47EC-9D8C-47BCF80F75F9}"/>
          </ac:spMkLst>
        </pc:spChg>
      </pc:sldChg>
      <pc:sldChg chg="del">
        <pc:chgData name="Bruno Miguel Vasconcelos da Silva" userId="8981283a-6f07-452b-b631-dd43b86dc1a4" providerId="ADAL" clId="{5FB92C7E-F5F9-43D0-8A4B-740F51AEE518}" dt="2021-11-02T23:18:35.724" v="1125" actId="2696"/>
        <pc:sldMkLst>
          <pc:docMk/>
          <pc:sldMk cId="3221820002" sldId="275"/>
        </pc:sldMkLst>
      </pc:sldChg>
      <pc:sldChg chg="del">
        <pc:chgData name="Bruno Miguel Vasconcelos da Silva" userId="8981283a-6f07-452b-b631-dd43b86dc1a4" providerId="ADAL" clId="{5FB92C7E-F5F9-43D0-8A4B-740F51AEE518}" dt="2021-11-02T23:18:49.674" v="1129" actId="47"/>
        <pc:sldMkLst>
          <pc:docMk/>
          <pc:sldMk cId="3158616436" sldId="276"/>
        </pc:sldMkLst>
      </pc:sldChg>
      <pc:sldChg chg="del">
        <pc:chgData name="Bruno Miguel Vasconcelos da Silva" userId="8981283a-6f07-452b-b631-dd43b86dc1a4" providerId="ADAL" clId="{5FB92C7E-F5F9-43D0-8A4B-740F51AEE518}" dt="2021-11-02T23:18:52.042" v="1131" actId="47"/>
        <pc:sldMkLst>
          <pc:docMk/>
          <pc:sldMk cId="716183883" sldId="277"/>
        </pc:sldMkLst>
      </pc:sldChg>
      <pc:sldChg chg="del">
        <pc:chgData name="Bruno Miguel Vasconcelos da Silva" userId="8981283a-6f07-452b-b631-dd43b86dc1a4" providerId="ADAL" clId="{5FB92C7E-F5F9-43D0-8A4B-740F51AEE518}" dt="2021-11-02T23:18:53.606" v="1133" actId="47"/>
        <pc:sldMkLst>
          <pc:docMk/>
          <pc:sldMk cId="4121948986" sldId="278"/>
        </pc:sldMkLst>
      </pc:sldChg>
      <pc:sldChg chg="del">
        <pc:chgData name="Bruno Miguel Vasconcelos da Silva" userId="8981283a-6f07-452b-b631-dd43b86dc1a4" providerId="ADAL" clId="{5FB92C7E-F5F9-43D0-8A4B-740F51AEE518}" dt="2021-11-02T23:18:54.712" v="1135" actId="47"/>
        <pc:sldMkLst>
          <pc:docMk/>
          <pc:sldMk cId="3087303547" sldId="279"/>
        </pc:sldMkLst>
      </pc:sldChg>
      <pc:sldChg chg="modSp new mod">
        <pc:chgData name="Bruno Miguel Vasconcelos da Silva" userId="8981283a-6f07-452b-b631-dd43b86dc1a4" providerId="ADAL" clId="{5FB92C7E-F5F9-43D0-8A4B-740F51AEE518}" dt="2021-11-03T00:19:03.285" v="1845" actId="20577"/>
        <pc:sldMkLst>
          <pc:docMk/>
          <pc:sldMk cId="3440415241" sldId="280"/>
        </pc:sldMkLst>
        <pc:spChg chg="mod">
          <ac:chgData name="Bruno Miguel Vasconcelos da Silva" userId="8981283a-6f07-452b-b631-dd43b86dc1a4" providerId="ADAL" clId="{5FB92C7E-F5F9-43D0-8A4B-740F51AEE518}" dt="2021-11-03T00:19:03.285" v="1845" actId="20577"/>
          <ac:spMkLst>
            <pc:docMk/>
            <pc:sldMk cId="3440415241" sldId="280"/>
            <ac:spMk id="2" creationId="{B214BD57-A7F2-41AC-8FFA-CEC5FD81DE2E}"/>
          </ac:spMkLst>
        </pc:spChg>
        <pc:spChg chg="mod">
          <ac:chgData name="Bruno Miguel Vasconcelos da Silva" userId="8981283a-6f07-452b-b631-dd43b86dc1a4" providerId="ADAL" clId="{5FB92C7E-F5F9-43D0-8A4B-740F51AEE518}" dt="2021-11-02T23:15:53.100" v="1038" actId="20577"/>
          <ac:spMkLst>
            <pc:docMk/>
            <pc:sldMk cId="3440415241" sldId="280"/>
            <ac:spMk id="3" creationId="{7F3EF92E-7540-4EBC-BD05-36B7C6E7B0AC}"/>
          </ac:spMkLst>
        </pc:spChg>
      </pc:sldChg>
      <pc:sldChg chg="modSp new mod">
        <pc:chgData name="Bruno Miguel Vasconcelos da Silva" userId="8981283a-6f07-452b-b631-dd43b86dc1a4" providerId="ADAL" clId="{5FB92C7E-F5F9-43D0-8A4B-740F51AEE518}" dt="2021-11-02T23:16:44.226" v="1070" actId="404"/>
        <pc:sldMkLst>
          <pc:docMk/>
          <pc:sldMk cId="3505502958" sldId="281"/>
        </pc:sldMkLst>
        <pc:spChg chg="mod">
          <ac:chgData name="Bruno Miguel Vasconcelos da Silva" userId="8981283a-6f07-452b-b631-dd43b86dc1a4" providerId="ADAL" clId="{5FB92C7E-F5F9-43D0-8A4B-740F51AEE518}" dt="2021-11-02T23:16:44.226" v="1070" actId="404"/>
          <ac:spMkLst>
            <pc:docMk/>
            <pc:sldMk cId="3505502958" sldId="281"/>
            <ac:spMk id="3" creationId="{6B0D9A78-62E3-43E5-B584-471D1225C0F1}"/>
          </ac:spMkLst>
        </pc:spChg>
      </pc:sldChg>
      <pc:sldChg chg="modSp new mod">
        <pc:chgData name="Bruno Miguel Vasconcelos da Silva" userId="8981283a-6f07-452b-b631-dd43b86dc1a4" providerId="ADAL" clId="{5FB92C7E-F5F9-43D0-8A4B-740F51AEE518}" dt="2021-11-02T23:17:18.078" v="1087" actId="20577"/>
        <pc:sldMkLst>
          <pc:docMk/>
          <pc:sldMk cId="480818972" sldId="282"/>
        </pc:sldMkLst>
        <pc:spChg chg="mod">
          <ac:chgData name="Bruno Miguel Vasconcelos da Silva" userId="8981283a-6f07-452b-b631-dd43b86dc1a4" providerId="ADAL" clId="{5FB92C7E-F5F9-43D0-8A4B-740F51AEE518}" dt="2021-11-02T23:17:18.078" v="1087" actId="20577"/>
          <ac:spMkLst>
            <pc:docMk/>
            <pc:sldMk cId="480818972" sldId="282"/>
            <ac:spMk id="3" creationId="{24BAE87D-226F-4F4C-BA38-CC469BD9C296}"/>
          </ac:spMkLst>
        </pc:spChg>
      </pc:sldChg>
      <pc:sldChg chg="modSp new mod">
        <pc:chgData name="Bruno Miguel Vasconcelos da Silva" userId="8981283a-6f07-452b-b631-dd43b86dc1a4" providerId="ADAL" clId="{5FB92C7E-F5F9-43D0-8A4B-740F51AEE518}" dt="2021-11-03T00:18:49.468" v="1841" actId="20577"/>
        <pc:sldMkLst>
          <pc:docMk/>
          <pc:sldMk cId="124162624" sldId="283"/>
        </pc:sldMkLst>
        <pc:spChg chg="mod">
          <ac:chgData name="Bruno Miguel Vasconcelos da Silva" userId="8981283a-6f07-452b-b631-dd43b86dc1a4" providerId="ADAL" clId="{5FB92C7E-F5F9-43D0-8A4B-740F51AEE518}" dt="2021-11-03T00:18:49.468" v="1841" actId="20577"/>
          <ac:spMkLst>
            <pc:docMk/>
            <pc:sldMk cId="124162624" sldId="283"/>
            <ac:spMk id="2" creationId="{75EE7C9F-3E11-4B16-808A-BA3E052C1FBB}"/>
          </ac:spMkLst>
        </pc:spChg>
        <pc:spChg chg="mod">
          <ac:chgData name="Bruno Miguel Vasconcelos da Silva" userId="8981283a-6f07-452b-b631-dd43b86dc1a4" providerId="ADAL" clId="{5FB92C7E-F5F9-43D0-8A4B-740F51AEE518}" dt="2021-11-03T00:01:19.953" v="1551"/>
          <ac:spMkLst>
            <pc:docMk/>
            <pc:sldMk cId="124162624" sldId="283"/>
            <ac:spMk id="3" creationId="{BB83B6A8-0FBB-44E2-8C4C-EC93337A5FE1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pt-PT"/>
          </a:p>
        </p:txBody>
      </p:sp>
      <p:sp>
        <p:nvSpPr>
          <p:cNvPr id="24" name="Rectangle 24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/>
          <a:lstStyle/>
          <a:p>
            <a:fld id="{A849C5AD-4428-4E9C-9C84-11B72C9365FB}" type="datetimeFigureOut">
              <a:rPr lang="pt-PT" smtClean="0"/>
              <a:pPr/>
              <a:t>17/11/2021</a:t>
            </a:fld>
            <a:endParaRPr lang="pt-PT"/>
          </a:p>
        </p:txBody>
      </p:sp>
      <p:sp>
        <p:nvSpPr>
          <p:cNvPr id="30" name="Rectangle 30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pt-PT"/>
          </a:p>
        </p:txBody>
      </p:sp>
      <p:sp>
        <p:nvSpPr>
          <p:cNvPr id="18" name="Rectangle 18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8C596567-A38F-4CEF-B37F-9B9D120D62CE}" type="slidenum">
              <a:rPr lang="pt-PT" smtClean="0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553867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4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pt-PT"/>
          </a:p>
        </p:txBody>
      </p:sp>
      <p:sp>
        <p:nvSpPr>
          <p:cNvPr id="15" name="Rectangle 15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/>
          <a:lstStyle/>
          <a:p>
            <a:fld id="{D7547E60-4BE7-4E4E-9AAA-5EE35AEC995C}" type="datetimeFigureOut">
              <a:rPr lang="pt-PT"/>
              <a:pPr/>
              <a:t>17/11/2021</a:t>
            </a:fld>
            <a:endParaRPr lang="pt-PT"/>
          </a:p>
        </p:txBody>
      </p:sp>
      <p:sp>
        <p:nvSpPr>
          <p:cNvPr id="23" name="Rectangle 2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/>
          <a:lstStyle/>
          <a:p>
            <a:endParaRPr lang="pt-PT"/>
          </a:p>
        </p:txBody>
      </p:sp>
      <p:sp>
        <p:nvSpPr>
          <p:cNvPr id="5" name="Rectangle 5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PT"/>
              <a:t>Clique para 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18" name="Rectangle 18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pt-PT"/>
          </a:p>
        </p:txBody>
      </p:sp>
      <p:sp>
        <p:nvSpPr>
          <p:cNvPr id="28" name="Rectangle 28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CA077768-21C8-4125-A345-258E48D2EED0}" type="slidenum">
              <a:rPr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328772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 latinLnBrk="0">
      <a:defRPr lang="pt-PT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lang="pt-PT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lang="pt-PT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lang="pt-PT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lang="pt-PT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lang="pt-PT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lang="pt-PT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lang="pt-PT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lang="pt-PT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2708920"/>
            <a:ext cx="7580946" cy="3456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" name="Rectangle 31"/>
          <p:cNvSpPr>
            <a:spLocks noGrp="1"/>
          </p:cNvSpPr>
          <p:nvPr>
            <p:ph type="subTitle" idx="1" hasCustomPrompt="1"/>
          </p:nvPr>
        </p:nvSpPr>
        <p:spPr>
          <a:xfrm>
            <a:off x="2555776" y="2780929"/>
            <a:ext cx="6120680" cy="504056"/>
          </a:xfrm>
        </p:spPr>
        <p:txBody>
          <a:bodyPr>
            <a:noAutofit/>
          </a:bodyPr>
          <a:lstStyle>
            <a:lvl1pPr marL="0" indent="0" algn="r" latinLnBrk="0">
              <a:buNone/>
              <a:defRPr lang="pt-PT" sz="3200" b="1">
                <a:solidFill>
                  <a:schemeClr val="bg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pt-PT" dirty="0"/>
              <a:t>Subtítulo, Conferência</a:t>
            </a:r>
          </a:p>
        </p:txBody>
      </p:sp>
      <p:sp>
        <p:nvSpPr>
          <p:cNvPr id="5" name="Rectangle 5"/>
          <p:cNvSpPr>
            <a:spLocks noGrp="1"/>
          </p:cNvSpPr>
          <p:nvPr>
            <p:ph type="ctrTitle" hasCustomPrompt="1"/>
          </p:nvPr>
        </p:nvSpPr>
        <p:spPr>
          <a:xfrm>
            <a:off x="1115616" y="1196752"/>
            <a:ext cx="7577814" cy="1470025"/>
          </a:xfrm>
        </p:spPr>
        <p:txBody>
          <a:bodyPr anchor="b" anchorCtr="0">
            <a:normAutofit/>
          </a:bodyPr>
          <a:lstStyle>
            <a:lvl1pPr algn="r" latinLnBrk="0">
              <a:defRPr lang="pt-PT" sz="5400" b="0" baseline="0">
                <a:solidFill>
                  <a:srgbClr val="373E48"/>
                </a:solidFill>
              </a:defRPr>
            </a:lvl1pPr>
          </a:lstStyle>
          <a:p>
            <a:r>
              <a:rPr lang="pt-PT" dirty="0"/>
              <a:t>Título da Apresentação</a:t>
            </a:r>
          </a:p>
        </p:txBody>
      </p:sp>
      <p:sp>
        <p:nvSpPr>
          <p:cNvPr id="10" name="Marcador de Posição do Texto 9"/>
          <p:cNvSpPr>
            <a:spLocks noGrp="1"/>
          </p:cNvSpPr>
          <p:nvPr>
            <p:ph type="body" sz="quarter" idx="10" hasCustomPrompt="1"/>
          </p:nvPr>
        </p:nvSpPr>
        <p:spPr>
          <a:xfrm>
            <a:off x="4644008" y="5301208"/>
            <a:ext cx="4032250" cy="865187"/>
          </a:xfrm>
        </p:spPr>
        <p:txBody>
          <a:bodyPr/>
          <a:lstStyle>
            <a:lvl1pPr marL="0" marR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/>
            </a:lvl1pPr>
          </a:lstStyle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20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</a:rPr>
              <a:t>Autor1, Autor2, Autor 3</a:t>
            </a:r>
          </a:p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20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</a:rPr>
              <a:t>Mail1, mail2, mail3</a:t>
            </a:r>
            <a:endParaRPr lang="en-US" dirty="0"/>
          </a:p>
        </p:txBody>
      </p:sp>
      <p:sp>
        <p:nvSpPr>
          <p:cNvPr id="11" name="Marcador de Posição do Número do Diapositivo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pt-PT" smtClean="0"/>
              <a:pPr algn="r"/>
              <a:t>‹nº›</a:t>
            </a:fld>
            <a:endParaRPr lang="pt-PT"/>
          </a:p>
        </p:txBody>
      </p:sp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" y="6182245"/>
            <a:ext cx="6516217" cy="6757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body" idx="1"/>
          </p:nvPr>
        </p:nvSpPr>
        <p:spPr>
          <a:xfrm>
            <a:off x="1295128" y="1340768"/>
            <a:ext cx="7597352" cy="5184576"/>
          </a:xfrm>
        </p:spPr>
        <p:txBody>
          <a:bodyPr/>
          <a:lstStyle/>
          <a:p>
            <a:pPr lvl="0"/>
            <a:r>
              <a:rPr lang="pt-PT" dirty="0"/>
              <a:t>Clique para editar os estilos</a:t>
            </a:r>
          </a:p>
          <a:p>
            <a:pPr lvl="1"/>
            <a:r>
              <a:rPr lang="pt-PT" dirty="0"/>
              <a:t>Segundo nível</a:t>
            </a:r>
          </a:p>
          <a:p>
            <a:pPr lvl="2"/>
            <a:r>
              <a:rPr lang="pt-PT" dirty="0"/>
              <a:t>Terceiro nível</a:t>
            </a:r>
          </a:p>
          <a:p>
            <a:pPr lvl="3"/>
            <a:r>
              <a:rPr lang="pt-PT" dirty="0"/>
              <a:t>Quarto nível</a:t>
            </a:r>
          </a:p>
          <a:p>
            <a:pPr lvl="4"/>
            <a:r>
              <a:rPr lang="pt-PT" dirty="0"/>
              <a:t>Quinto nível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7010400" y="6525344"/>
            <a:ext cx="2133600" cy="332656"/>
          </a:xfrm>
          <a:prstGeom prst="rect">
            <a:avLst/>
          </a:prstGeom>
        </p:spPr>
        <p:txBody>
          <a:bodyPr/>
          <a:lstStyle/>
          <a:p>
            <a:pPr algn="r"/>
            <a:fld id="{D4C49B74-5DB2-4B03-B1D2-7F6A3C51C318}" type="slidenum">
              <a:rPr/>
              <a:pPr algn="r"/>
              <a:t>‹nº›</a:t>
            </a:fld>
            <a:endParaRPr lang="pt-PT"/>
          </a:p>
        </p:txBody>
      </p:sp>
      <p:sp>
        <p:nvSpPr>
          <p:cNvPr id="14" name="Rectangle 30"/>
          <p:cNvSpPr>
            <a:spLocks noGrp="1"/>
          </p:cNvSpPr>
          <p:nvPr>
            <p:ph type="title"/>
          </p:nvPr>
        </p:nvSpPr>
        <p:spPr>
          <a:xfrm>
            <a:off x="2483768" y="1"/>
            <a:ext cx="4680520" cy="1196752"/>
          </a:xfrm>
          <a:prstGeom prst="rect">
            <a:avLst/>
          </a:prstGeom>
        </p:spPr>
        <p:txBody>
          <a:bodyPr anchor="ctr" anchorCtr="0">
            <a:normAutofit/>
          </a:bodyPr>
          <a:lstStyle/>
          <a:p>
            <a:pPr algn="l"/>
            <a:r>
              <a:rPr lang="pt-PT" dirty="0"/>
              <a:t>Título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7010400" y="6525344"/>
            <a:ext cx="2133600" cy="332656"/>
          </a:xfrm>
          <a:prstGeom prst="rect">
            <a:avLst/>
          </a:prstGeom>
        </p:spPr>
        <p:txBody>
          <a:bodyPr/>
          <a:lstStyle/>
          <a:p>
            <a:pPr algn="r"/>
            <a:fld id="{D4C49B74-5DB2-4B03-B1D2-7F6A3C51C318}" type="slidenum">
              <a:rPr/>
              <a:pPr algn="r"/>
              <a:t>‹nº›</a:t>
            </a:fld>
            <a:endParaRPr lang="pt-PT"/>
          </a:p>
        </p:txBody>
      </p:sp>
      <p:sp>
        <p:nvSpPr>
          <p:cNvPr id="14" name="Rectangle 30"/>
          <p:cNvSpPr>
            <a:spLocks noGrp="1"/>
          </p:cNvSpPr>
          <p:nvPr>
            <p:ph type="title"/>
          </p:nvPr>
        </p:nvSpPr>
        <p:spPr>
          <a:xfrm>
            <a:off x="2483768" y="1"/>
            <a:ext cx="4680520" cy="1196752"/>
          </a:xfrm>
          <a:prstGeom prst="rect">
            <a:avLst/>
          </a:prstGeom>
        </p:spPr>
        <p:txBody>
          <a:bodyPr anchor="ctr" anchorCtr="0">
            <a:normAutofit/>
          </a:bodyPr>
          <a:lstStyle/>
          <a:p>
            <a:pPr algn="l"/>
            <a:r>
              <a:rPr lang="pt-PT" dirty="0"/>
              <a:t>Título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ítulo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7010400" y="6525344"/>
            <a:ext cx="2133600" cy="332656"/>
          </a:xfrm>
          <a:prstGeom prst="rect">
            <a:avLst/>
          </a:prstGeom>
        </p:spPr>
        <p:txBody>
          <a:bodyPr/>
          <a:lstStyle/>
          <a:p>
            <a:pPr algn="r"/>
            <a:fld id="{D4C49B74-5DB2-4B03-B1D2-7F6A3C51C318}" type="slidenum">
              <a:rPr/>
              <a:pPr algn="r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6" cstate="print"/>
          <a:srcRect l="16573" b="80589"/>
          <a:stretch>
            <a:fillRect/>
          </a:stretch>
        </p:blipFill>
        <p:spPr bwMode="auto">
          <a:xfrm>
            <a:off x="-1" y="0"/>
            <a:ext cx="9144001" cy="1196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6" cstate="print"/>
          <a:srcRect l="16573" t="19411"/>
          <a:stretch>
            <a:fillRect/>
          </a:stretch>
        </p:blipFill>
        <p:spPr bwMode="auto">
          <a:xfrm>
            <a:off x="0" y="1196752"/>
            <a:ext cx="9144001" cy="5661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ectângulo 12"/>
          <p:cNvSpPr/>
          <p:nvPr userDrawn="1"/>
        </p:nvSpPr>
        <p:spPr>
          <a:xfrm>
            <a:off x="0" y="1196752"/>
            <a:ext cx="9144000" cy="5661248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30"/>
          <p:cNvSpPr>
            <a:spLocks noGrp="1"/>
          </p:cNvSpPr>
          <p:nvPr>
            <p:ph type="title"/>
          </p:nvPr>
        </p:nvSpPr>
        <p:spPr>
          <a:xfrm>
            <a:off x="2483768" y="1"/>
            <a:ext cx="4680520" cy="1196752"/>
          </a:xfrm>
          <a:prstGeom prst="rect">
            <a:avLst/>
          </a:prstGeom>
        </p:spPr>
        <p:txBody>
          <a:bodyPr anchor="ctr" anchorCtr="0">
            <a:normAutofit/>
          </a:bodyPr>
          <a:lstStyle/>
          <a:p>
            <a:pPr algn="l"/>
            <a:r>
              <a:rPr lang="pt-PT" dirty="0"/>
              <a:t>Título</a:t>
            </a:r>
          </a:p>
        </p:txBody>
      </p:sp>
      <p:sp>
        <p:nvSpPr>
          <p:cNvPr id="12" name="Rectangle 12"/>
          <p:cNvSpPr>
            <a:spLocks noGrp="1"/>
          </p:cNvSpPr>
          <p:nvPr>
            <p:ph type="body" idx="1"/>
          </p:nvPr>
        </p:nvSpPr>
        <p:spPr>
          <a:xfrm>
            <a:off x="1295128" y="1340768"/>
            <a:ext cx="7597352" cy="5184576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pt-PT" dirty="0"/>
              <a:t>Clique para editar os estilos de texto do modelo global</a:t>
            </a:r>
          </a:p>
          <a:p>
            <a:pPr lvl="1"/>
            <a:r>
              <a:rPr lang="pt-PT" dirty="0"/>
              <a:t>Segundo nível</a:t>
            </a:r>
          </a:p>
          <a:p>
            <a:pPr lvl="2"/>
            <a:r>
              <a:rPr lang="pt-PT" dirty="0"/>
              <a:t>Terceiro nível</a:t>
            </a:r>
          </a:p>
          <a:p>
            <a:pPr lvl="3"/>
            <a:r>
              <a:rPr lang="pt-PT" dirty="0"/>
              <a:t>Quarto nível</a:t>
            </a:r>
          </a:p>
          <a:p>
            <a:pPr lvl="4"/>
            <a:r>
              <a:rPr lang="pt-PT" dirty="0"/>
              <a:t>Quinto nível</a:t>
            </a:r>
          </a:p>
        </p:txBody>
      </p:sp>
      <p:sp>
        <p:nvSpPr>
          <p:cNvPr id="15" name="CaixaDeTexto 14"/>
          <p:cNvSpPr txBox="1"/>
          <p:nvPr userDrawn="1"/>
        </p:nvSpPr>
        <p:spPr>
          <a:xfrm>
            <a:off x="0" y="116632"/>
            <a:ext cx="2555776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solidFill>
                  <a:srgbClr val="373E48"/>
                </a:solidFill>
              </a:rPr>
              <a:t>ESRG</a:t>
            </a:r>
          </a:p>
          <a:p>
            <a:r>
              <a:rPr lang="en-US" sz="2100" b="1" dirty="0">
                <a:solidFill>
                  <a:srgbClr val="00A2D3"/>
                </a:solidFill>
              </a:rPr>
              <a:t>Embedded Systems</a:t>
            </a:r>
          </a:p>
          <a:p>
            <a:r>
              <a:rPr lang="en-US" sz="2100" b="1" dirty="0">
                <a:solidFill>
                  <a:srgbClr val="00A2D3"/>
                </a:solidFill>
              </a:rPr>
              <a:t>Research Group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 userDrawn="1"/>
        </p:nvPicPr>
        <p:blipFill>
          <a:blip r:embed="rId7" cstate="print"/>
          <a:srcRect l="3813" r="37962" b="1449"/>
          <a:stretch>
            <a:fillRect/>
          </a:stretch>
        </p:blipFill>
        <p:spPr bwMode="auto">
          <a:xfrm>
            <a:off x="0" y="1196752"/>
            <a:ext cx="1115616" cy="5661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7010400" y="6525344"/>
            <a:ext cx="2133600" cy="332656"/>
          </a:xfrm>
          <a:prstGeom prst="rect">
            <a:avLst/>
          </a:prstGeom>
        </p:spPr>
        <p:txBody>
          <a:bodyPr/>
          <a:lstStyle/>
          <a:p>
            <a:pPr algn="r"/>
            <a:fld id="{D4C49B74-5DB2-4B03-B1D2-7F6A3C51C318}" type="slidenum">
              <a:rPr/>
              <a:pPr algn="r"/>
              <a:t>‹nº›</a:t>
            </a:fld>
            <a:endParaRPr 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defPPr>
        <a:defRPr lang="pt-PT" sz="4400">
          <a:solidFill>
            <a:schemeClr val="tx1"/>
          </a:solidFill>
          <a:latin typeface="+mj-lt"/>
          <a:ea typeface="+mj-ea"/>
          <a:cs typeface="+mj-cs"/>
        </a:defRPr>
      </a:defPPr>
      <a:lvl1pPr algn="l" eaLnBrk="1" latinLnBrk="0" hangingPunct="1">
        <a:buNone/>
        <a:defRPr lang="pt-PT" sz="3600">
          <a:solidFill>
            <a:srgbClr val="373E48"/>
          </a:solidFill>
          <a:latin typeface="+mj-lt"/>
        </a:defRPr>
      </a:lvl1pPr>
    </p:titleStyle>
    <p:bodyStyle>
      <a:defPPr>
        <a:defRPr lang="pt-PT">
          <a:solidFill>
            <a:schemeClr val="tx1"/>
          </a:solidFill>
          <a:latin typeface="+mn-lt"/>
          <a:ea typeface="+mn-ea"/>
          <a:cs typeface="+mn-cs"/>
        </a:defRPr>
      </a:defPPr>
      <a:lvl1pPr marL="342900" indent="-342900" eaLnBrk="1" latinLnBrk="0" hangingPunct="1">
        <a:buChar char="•"/>
        <a:defRPr lang="pt-PT" sz="2800">
          <a:solidFill>
            <a:srgbClr val="373E48"/>
          </a:solidFill>
          <a:latin typeface="+mn-lt"/>
        </a:defRPr>
      </a:lvl1pPr>
      <a:lvl2pPr marL="742950" indent="-285750" eaLnBrk="1" hangingPunct="1">
        <a:buChar char="–"/>
        <a:defRPr lang="pt-PT" sz="2400">
          <a:solidFill>
            <a:srgbClr val="00A2D3"/>
          </a:solidFill>
          <a:latin typeface="+mn-lt"/>
        </a:defRPr>
      </a:lvl2pPr>
      <a:lvl3pPr marL="1143000" indent="-228600" eaLnBrk="1" hangingPunct="1">
        <a:buChar char="•"/>
        <a:defRPr lang="pt-PT" sz="2400">
          <a:solidFill>
            <a:srgbClr val="373E48"/>
          </a:solidFill>
          <a:latin typeface="+mn-lt"/>
        </a:defRPr>
      </a:lvl3pPr>
      <a:lvl4pPr marL="1600200" indent="-228600" eaLnBrk="1" hangingPunct="1">
        <a:buChar char="–"/>
        <a:defRPr lang="pt-PT" sz="2000">
          <a:latin typeface="+mn-lt"/>
        </a:defRPr>
      </a:lvl4pPr>
      <a:lvl5pPr marL="2057400" indent="-228600" eaLnBrk="1" hangingPunct="1">
        <a:buChar char="»"/>
        <a:defRPr lang="pt-PT" sz="2000">
          <a:latin typeface="+mn-lt"/>
        </a:defRPr>
      </a:lvl5pPr>
      <a:lvl6pPr marL="2514600" indent="-228600" eaLnBrk="1" hangingPunct="1">
        <a:buChar char="•"/>
        <a:defRPr lang="pt-PT" sz="2000"/>
      </a:lvl6pPr>
      <a:lvl7pPr marL="2971800" indent="-228600" eaLnBrk="1" hangingPunct="1">
        <a:buChar char="•"/>
        <a:defRPr lang="pt-PT" sz="2000"/>
      </a:lvl7pPr>
      <a:lvl8pPr marL="3429000" indent="-228600" eaLnBrk="1" hangingPunct="1">
        <a:buChar char="•"/>
        <a:defRPr lang="pt-PT" sz="2000"/>
      </a:lvl8pPr>
      <a:lvl9pPr marL="3886200" indent="-228600" eaLnBrk="1" hangingPunct="1">
        <a:buChar char="•"/>
        <a:defRPr lang="pt-PT" sz="2000"/>
      </a:lvl9pPr>
    </p:bodyStyle>
    <p:otherStyle>
      <a:defPPr>
        <a:defRPr lang="pt-PT">
          <a:solidFill>
            <a:schemeClr val="tx1"/>
          </a:solidFill>
          <a:latin typeface="+mn-lt"/>
          <a:ea typeface="+mn-ea"/>
          <a:cs typeface="+mn-cs"/>
        </a:defRPr>
      </a:defPPr>
      <a:lvl1pPr marL="0" eaLnBrk="1" latinLnBrk="0" hangingPunct="1"/>
      <a:lvl2pPr marL="457200" eaLnBrk="1" hangingPunct="1"/>
      <a:lvl3pPr marL="914400" eaLnBrk="1" hangingPunct="1"/>
      <a:lvl4pPr marL="1371600" eaLnBrk="1" hangingPunct="1"/>
      <a:lvl5pPr marL="1828800" eaLnBrk="1" hangingPunct="1"/>
      <a:lvl6pPr marL="2286000" eaLnBrk="1" hangingPunct="1"/>
      <a:lvl7pPr marL="2743200" eaLnBrk="1" hangingPunct="1"/>
      <a:lvl8pPr marL="3200400" eaLnBrk="1" hangingPunct="1"/>
      <a:lvl9pPr marL="3657600" eaLnBrk="1" hangingPunct="1"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>
          <a:xfrm>
            <a:off x="1115616" y="2708921"/>
            <a:ext cx="4104456" cy="648072"/>
          </a:xfrm>
          <a:solidFill>
            <a:srgbClr val="373E48">
              <a:alpha val="46000"/>
            </a:srgbClr>
          </a:solidFill>
        </p:spPr>
        <p:txBody>
          <a:bodyPr/>
          <a:lstStyle/>
          <a:p>
            <a:r>
              <a:rPr lang="en-US" sz="3600" dirty="0"/>
              <a:t>Embedded Systems</a:t>
            </a:r>
            <a:endParaRPr lang="pt-PT" sz="3600" dirty="0"/>
          </a:p>
          <a:p>
            <a:endParaRPr lang="en-US" sz="3600" dirty="0"/>
          </a:p>
        </p:txBody>
      </p:sp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1107129" y="3835854"/>
            <a:ext cx="7577814" cy="1470025"/>
          </a:xfrm>
        </p:spPr>
        <p:txBody>
          <a:bodyPr>
            <a:noAutofit/>
          </a:bodyPr>
          <a:lstStyle/>
          <a:p>
            <a:r>
              <a:rPr lang="pt-PT" sz="4000" b="1" i="1" dirty="0" err="1">
                <a:solidFill>
                  <a:schemeClr val="bg1"/>
                </a:solidFill>
              </a:rPr>
              <a:t>Smart</a:t>
            </a:r>
            <a:r>
              <a:rPr lang="pt-PT" sz="4000" b="1" i="1" dirty="0">
                <a:solidFill>
                  <a:schemeClr val="bg1"/>
                </a:solidFill>
              </a:rPr>
              <a:t> </a:t>
            </a:r>
            <a:r>
              <a:rPr lang="pt-PT" sz="4000" b="1" i="1" dirty="0" err="1">
                <a:solidFill>
                  <a:schemeClr val="bg1"/>
                </a:solidFill>
              </a:rPr>
              <a:t>Hydroponic</a:t>
            </a:r>
            <a:r>
              <a:rPr lang="pt-PT" sz="4000" b="1" i="1" dirty="0">
                <a:solidFill>
                  <a:schemeClr val="bg1"/>
                </a:solidFill>
              </a:rPr>
              <a:t> </a:t>
            </a:r>
            <a:r>
              <a:rPr lang="pt-PT" sz="4000" b="1" i="1" dirty="0" err="1">
                <a:solidFill>
                  <a:schemeClr val="bg1"/>
                </a:solidFill>
              </a:rPr>
              <a:t>Greenhouse</a:t>
            </a:r>
            <a:endParaRPr lang="en-US" sz="4000" b="1" i="1" dirty="0">
              <a:solidFill>
                <a:schemeClr val="bg1"/>
              </a:solidFill>
            </a:endParaRPr>
          </a:p>
        </p:txBody>
      </p:sp>
      <p:sp>
        <p:nvSpPr>
          <p:cNvPr id="6" name="Marcador de Posição do Texto 5"/>
          <p:cNvSpPr>
            <a:spLocks noGrp="1"/>
          </p:cNvSpPr>
          <p:nvPr>
            <p:ph type="body" sz="quarter" idx="10"/>
          </p:nvPr>
        </p:nvSpPr>
        <p:spPr>
          <a:xfrm>
            <a:off x="1115616" y="5301208"/>
            <a:ext cx="7632848" cy="865187"/>
          </a:xfrm>
          <a:solidFill>
            <a:srgbClr val="FFFFFF">
              <a:alpha val="65000"/>
            </a:srgbClr>
          </a:solidFill>
        </p:spPr>
        <p:txBody>
          <a:bodyPr anchor="ctr" anchorCtr="1">
            <a:noAutofit/>
          </a:bodyPr>
          <a:lstStyle/>
          <a:p>
            <a:pPr algn="ctr"/>
            <a:r>
              <a:rPr lang="pt-PT" sz="1800" b="1" dirty="0">
                <a:solidFill>
                  <a:schemeClr val="tx1"/>
                </a:solidFill>
              </a:rPr>
              <a:t>Bruno Silva – A88289</a:t>
            </a:r>
          </a:p>
          <a:p>
            <a:pPr algn="ctr"/>
            <a:r>
              <a:rPr lang="pt-PT" sz="1800" b="1" dirty="0">
                <a:solidFill>
                  <a:schemeClr val="tx1"/>
                </a:solidFill>
              </a:rPr>
              <a:t>Rafael Pedro – A88271</a:t>
            </a: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9" name="Caixa de Texto 2"/>
          <p:cNvSpPr txBox="1">
            <a:spLocks noChangeArrowheads="1"/>
          </p:cNvSpPr>
          <p:nvPr/>
        </p:nvSpPr>
        <p:spPr bwMode="auto">
          <a:xfrm>
            <a:off x="1087166" y="2097357"/>
            <a:ext cx="6770981" cy="7217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4000" b="1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Analysis Phase</a:t>
            </a:r>
            <a:endParaRPr lang="pt-PT" sz="4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8796298E-BAD5-44F6-A79F-5F078A970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Sequential diagram</a:t>
            </a:r>
          </a:p>
        </p:txBody>
      </p:sp>
      <p:pic>
        <p:nvPicPr>
          <p:cNvPr id="6156" name="Picture 12" descr="C:\Users\0\Desktop\sequential diagram5.drawio (2)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85918" y="2071678"/>
            <a:ext cx="6201772" cy="3240000"/>
          </a:xfrm>
          <a:prstGeom prst="rect">
            <a:avLst/>
          </a:prstGeom>
          <a:noFill/>
        </p:spPr>
      </p:pic>
      <p:sp>
        <p:nvSpPr>
          <p:cNvPr id="7" name="CaixaDeTexto 6"/>
          <p:cNvSpPr txBox="1"/>
          <p:nvPr/>
        </p:nvSpPr>
        <p:spPr>
          <a:xfrm>
            <a:off x="1785918" y="1214422"/>
            <a:ext cx="5214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/>
              <a:t>Air</a:t>
            </a:r>
            <a:r>
              <a:rPr lang="pt-PT" dirty="0"/>
              <a:t> </a:t>
            </a:r>
            <a:r>
              <a:rPr lang="pt-PT" dirty="0" err="1"/>
              <a:t>humidity</a:t>
            </a:r>
            <a:r>
              <a:rPr lang="pt-PT" dirty="0"/>
              <a:t> </a:t>
            </a:r>
            <a:r>
              <a:rPr lang="pt-PT" dirty="0" err="1"/>
              <a:t>control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5724736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8796298E-BAD5-44F6-A79F-5F078A970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Sequential diagram</a:t>
            </a:r>
          </a:p>
        </p:txBody>
      </p:sp>
      <p:pic>
        <p:nvPicPr>
          <p:cNvPr id="6149" name="Picture 5" descr="C:\Users\0\Desktop\sequential diagram.drawi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85918" y="2071678"/>
            <a:ext cx="6201770" cy="3240000"/>
          </a:xfrm>
          <a:prstGeom prst="rect">
            <a:avLst/>
          </a:prstGeom>
          <a:noFill/>
        </p:spPr>
      </p:pic>
      <p:sp>
        <p:nvSpPr>
          <p:cNvPr id="15" name="CaixaDeTexto 14"/>
          <p:cNvSpPr txBox="1"/>
          <p:nvPr/>
        </p:nvSpPr>
        <p:spPr>
          <a:xfrm>
            <a:off x="1785918" y="1214422"/>
            <a:ext cx="5214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/>
              <a:t>Air</a:t>
            </a:r>
            <a:r>
              <a:rPr lang="pt-PT" dirty="0"/>
              <a:t> </a:t>
            </a:r>
            <a:r>
              <a:rPr lang="pt-PT" dirty="0" err="1"/>
              <a:t>temperature</a:t>
            </a:r>
            <a:r>
              <a:rPr lang="pt-PT" dirty="0"/>
              <a:t> </a:t>
            </a:r>
            <a:r>
              <a:rPr lang="pt-PT" dirty="0" err="1"/>
              <a:t>control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5724736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8796298E-BAD5-44F6-A79F-5F078A970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Sequential diagram</a:t>
            </a:r>
          </a:p>
        </p:txBody>
      </p:sp>
      <p:pic>
        <p:nvPicPr>
          <p:cNvPr id="6147" name="Picture 3" descr="C:\Users\0\Desktop\sequential diagram3.drawi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85918" y="2071678"/>
            <a:ext cx="4579916" cy="2160000"/>
          </a:xfrm>
          <a:prstGeom prst="rect">
            <a:avLst/>
          </a:prstGeom>
          <a:noFill/>
        </p:spPr>
      </p:pic>
      <p:sp>
        <p:nvSpPr>
          <p:cNvPr id="7" name="CaixaDeTexto 6"/>
          <p:cNvSpPr txBox="1"/>
          <p:nvPr/>
        </p:nvSpPr>
        <p:spPr>
          <a:xfrm>
            <a:off x="1785918" y="1214422"/>
            <a:ext cx="5214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/>
              <a:t>Water</a:t>
            </a:r>
            <a:r>
              <a:rPr lang="pt-PT" dirty="0"/>
              <a:t> </a:t>
            </a:r>
            <a:r>
              <a:rPr lang="pt-PT" dirty="0" err="1"/>
              <a:t>temperature</a:t>
            </a:r>
            <a:r>
              <a:rPr lang="pt-PT" dirty="0"/>
              <a:t> </a:t>
            </a:r>
            <a:r>
              <a:rPr lang="pt-PT" dirty="0" err="1"/>
              <a:t>control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5724736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8796298E-BAD5-44F6-A79F-5F078A970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Sequential diagram</a:t>
            </a:r>
          </a:p>
        </p:txBody>
      </p:sp>
      <p:pic>
        <p:nvPicPr>
          <p:cNvPr id="7171" name="Picture 3" descr="C:\Users\0\Desktop\sequential diagram4.drawi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29322" y="1928802"/>
            <a:ext cx="2200275" cy="3438525"/>
          </a:xfrm>
          <a:prstGeom prst="rect">
            <a:avLst/>
          </a:prstGeom>
          <a:noFill/>
        </p:spPr>
      </p:pic>
      <p:pic>
        <p:nvPicPr>
          <p:cNvPr id="15" name="Imagem 14" descr="sequential diagram6.drawi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4480" y="1928802"/>
            <a:ext cx="3714776" cy="1862533"/>
          </a:xfrm>
          <a:prstGeom prst="rect">
            <a:avLst/>
          </a:prstGeom>
        </p:spPr>
      </p:pic>
      <p:sp>
        <p:nvSpPr>
          <p:cNvPr id="16" name="CaixaDeTexto 15"/>
          <p:cNvSpPr txBox="1"/>
          <p:nvPr/>
        </p:nvSpPr>
        <p:spPr>
          <a:xfrm>
            <a:off x="1785918" y="1214422"/>
            <a:ext cx="5214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/>
              <a:t>Change</a:t>
            </a:r>
            <a:r>
              <a:rPr lang="pt-PT" dirty="0"/>
              <a:t> </a:t>
            </a:r>
            <a:r>
              <a:rPr lang="pt-PT" dirty="0" err="1"/>
              <a:t>control</a:t>
            </a:r>
            <a:r>
              <a:rPr lang="pt-PT" dirty="0"/>
              <a:t> </a:t>
            </a:r>
            <a:r>
              <a:rPr lang="pt-PT" dirty="0" err="1"/>
              <a:t>parameters</a:t>
            </a:r>
            <a:endParaRPr lang="pt-PT" dirty="0"/>
          </a:p>
        </p:txBody>
      </p:sp>
      <p:pic>
        <p:nvPicPr>
          <p:cNvPr id="17" name="Imagem 16" descr="sequential diagram7.drawio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4480" y="4000504"/>
            <a:ext cx="3714776" cy="1862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4736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8796298E-BAD5-44F6-A79F-5F078A970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Sequential diagram</a:t>
            </a:r>
          </a:p>
        </p:txBody>
      </p:sp>
      <p:pic>
        <p:nvPicPr>
          <p:cNvPr id="12" name="Imagem 11" descr="sequential diagram9.drawi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0298" y="2143115"/>
            <a:ext cx="4601380" cy="3071835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1785918" y="1214422"/>
            <a:ext cx="5214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/>
              <a:t>Request</a:t>
            </a:r>
            <a:r>
              <a:rPr lang="pt-PT" dirty="0"/>
              <a:t> </a:t>
            </a:r>
            <a:r>
              <a:rPr lang="pt-PT" dirty="0" err="1"/>
              <a:t>report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5724736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8796298E-BAD5-44F6-A79F-5F078A970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Budget</a:t>
            </a: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14678" y="1785926"/>
            <a:ext cx="3929090" cy="41249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5724736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3DF3180C-EDBC-4044-8629-A79F6440F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 err="1"/>
              <a:t>Gantt</a:t>
            </a:r>
            <a:r>
              <a:rPr lang="pt-PT" dirty="0"/>
              <a:t> </a:t>
            </a:r>
            <a:r>
              <a:rPr lang="pt-PT" dirty="0" err="1"/>
              <a:t>Diagram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14" y="2643182"/>
            <a:ext cx="7715272" cy="20732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111128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exto 1">
            <a:extLst>
              <a:ext uri="{FF2B5EF4-FFF2-40B4-BE49-F238E27FC236}">
                <a16:creationId xmlns:a16="http://schemas.microsoft.com/office/drawing/2014/main" id="{B12C2390-66C5-417A-A63E-9C0042C7E3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Project plan alterations</a:t>
            </a:r>
          </a:p>
          <a:p>
            <a:r>
              <a:rPr lang="en-US" dirty="0"/>
              <a:t>Events;</a:t>
            </a:r>
          </a:p>
          <a:p>
            <a:r>
              <a:rPr lang="en-US" dirty="0"/>
              <a:t>Use cases;</a:t>
            </a:r>
          </a:p>
          <a:p>
            <a:r>
              <a:rPr lang="en-US" dirty="0"/>
              <a:t>State diagrams;</a:t>
            </a:r>
          </a:p>
          <a:p>
            <a:r>
              <a:rPr lang="en-US" dirty="0"/>
              <a:t>Sequence diagrams;</a:t>
            </a:r>
          </a:p>
          <a:p>
            <a:r>
              <a:rPr lang="en-US" dirty="0"/>
              <a:t>Budget estimation;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4AC8DC04-938A-4062-AEF9-2AF1933E0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/>
              <a:t>Agenda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3579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4BAE87D-226F-4F4C-BA38-CC469BD9C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Overview</a:t>
            </a:r>
          </a:p>
        </p:txBody>
      </p:sp>
      <p:pic>
        <p:nvPicPr>
          <p:cNvPr id="2050" name="Picture 2" descr="C:\Users\0\Desktop\System overview v3.drawio.png"/>
          <p:cNvPicPr>
            <a:picLocks noChangeAspect="1" noChangeArrowheads="1"/>
          </p:cNvPicPr>
          <p:nvPr/>
        </p:nvPicPr>
        <p:blipFill>
          <a:blip r:embed="rId2"/>
          <a:srcRect r="47205" b="63060"/>
          <a:stretch>
            <a:fillRect/>
          </a:stretch>
        </p:blipFill>
        <p:spPr bwMode="auto">
          <a:xfrm>
            <a:off x="2071670" y="2071678"/>
            <a:ext cx="5786478" cy="392909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80818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44E82692-35FA-463F-8AEF-B1832E637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/>
              <a:t>Hardware </a:t>
            </a:r>
            <a:r>
              <a:rPr lang="pt-PT" dirty="0" err="1"/>
              <a:t>Architeture</a:t>
            </a:r>
            <a:endParaRPr lang="en-US" dirty="0"/>
          </a:p>
        </p:txBody>
      </p:sp>
      <p:pic>
        <p:nvPicPr>
          <p:cNvPr id="3074" name="Picture 2" descr="C:\Users\0\Desktop\Hardware Architeture v3.drawi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57356" y="2285992"/>
            <a:ext cx="6375569" cy="350046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244497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EDC9625F-4A21-4F5E-98E6-419EB27BF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/>
              <a:t>Software </a:t>
            </a:r>
            <a:r>
              <a:rPr lang="pt-PT" dirty="0" err="1"/>
              <a:t>Architeture</a:t>
            </a:r>
            <a:endParaRPr lang="en-US" dirty="0"/>
          </a:p>
        </p:txBody>
      </p:sp>
      <p:pic>
        <p:nvPicPr>
          <p:cNvPr id="4098" name="Picture 2" descr="C:\Users\0\Desktop\Software Architeture v1.drawio (1).png"/>
          <p:cNvPicPr>
            <a:picLocks noChangeAspect="1" noChangeArrowheads="1"/>
          </p:cNvPicPr>
          <p:nvPr/>
        </p:nvPicPr>
        <p:blipFill>
          <a:blip r:embed="rId2"/>
          <a:srcRect t="1652" r="8794"/>
          <a:stretch>
            <a:fillRect/>
          </a:stretch>
        </p:blipFill>
        <p:spPr bwMode="auto">
          <a:xfrm>
            <a:off x="1500166" y="2143116"/>
            <a:ext cx="7072362" cy="375927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512581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8796298E-BAD5-44F6-A79F-5F078A970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Events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1604" y="2143116"/>
            <a:ext cx="7153275" cy="3705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5724736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8796298E-BAD5-44F6-A79F-5F078A970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cases</a:t>
            </a:r>
          </a:p>
        </p:txBody>
      </p:sp>
      <p:pic>
        <p:nvPicPr>
          <p:cNvPr id="5124" name="Picture 4" descr="C:\Users\0\Desktop\use cases v2.drawi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71802" y="1928802"/>
            <a:ext cx="3995499" cy="412906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724736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8796298E-BAD5-44F6-A79F-5F078A970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diagram</a:t>
            </a:r>
          </a:p>
        </p:txBody>
      </p:sp>
      <p:pic>
        <p:nvPicPr>
          <p:cNvPr id="5123" name="Picture 3" descr="C:\Users\0\Desktop\state diagram v2.drawi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71670" y="1857364"/>
            <a:ext cx="5929354" cy="433378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724736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8796298E-BAD5-44F6-A79F-5F078A970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Sequential diagram</a:t>
            </a:r>
          </a:p>
        </p:txBody>
      </p:sp>
      <p:pic>
        <p:nvPicPr>
          <p:cNvPr id="6148" name="Picture 4" descr="C:\Users\0\Desktop\sequential diagram2.drawi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85918" y="2071678"/>
            <a:ext cx="6201770" cy="3240000"/>
          </a:xfrm>
          <a:prstGeom prst="rect">
            <a:avLst/>
          </a:prstGeom>
          <a:noFill/>
        </p:spPr>
      </p:pic>
      <p:sp>
        <p:nvSpPr>
          <p:cNvPr id="8" name="CaixaDeTexto 7"/>
          <p:cNvSpPr txBox="1"/>
          <p:nvPr/>
        </p:nvSpPr>
        <p:spPr>
          <a:xfrm>
            <a:off x="1785918" y="1214422"/>
            <a:ext cx="5214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/>
              <a:t>Light</a:t>
            </a:r>
            <a:r>
              <a:rPr lang="pt-PT" dirty="0"/>
              <a:t> </a:t>
            </a:r>
            <a:r>
              <a:rPr lang="pt-PT" dirty="0" err="1"/>
              <a:t>control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572473668"/>
      </p:ext>
    </p:extLst>
  </p:cSld>
  <p:clrMapOvr>
    <a:masterClrMapping/>
  </p:clrMapOvr>
</p:sld>
</file>

<file path=ppt/theme/theme1.xml><?xml version="1.0" encoding="utf-8"?>
<a:theme xmlns:a="http://schemas.openxmlformats.org/drawingml/2006/main" name="Design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 Effects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40000">
              <a:schemeClr val="phClr">
                <a:tint val="100000"/>
                <a:shade val="70000"/>
                <a:satMod val="145000"/>
              </a:schemeClr>
            </a:gs>
            <a:gs pos="100000">
              <a:schemeClr val="phClr">
                <a:tint val="85000"/>
                <a:shade val="100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30000">
              <a:schemeClr val="phClr">
                <a:tint val="100000"/>
                <a:shade val="65000"/>
                <a:satMod val="155000"/>
              </a:schemeClr>
            </a:gs>
            <a:gs pos="100000">
              <a:schemeClr val="phClr">
                <a:tint val="60000"/>
                <a:shade val="10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Office Colors">
      <a:dk1>
        <a:sysClr val="windowText" lastClr="000000"/>
      </a:dk1>
      <a:lt1>
        <a:sysClr val="window" lastClr="FFFFFF"/>
      </a:lt1>
      <a:dk2>
        <a:srgbClr val="1F497D"/>
      </a:dk2>
      <a:lt2>
        <a:srgbClr val="FAF3E8"/>
      </a:lt2>
      <a:accent1>
        <a:srgbClr val="5C83B4"/>
      </a:accent1>
      <a:accent2>
        <a:srgbClr val="C0504D"/>
      </a:accent2>
      <a:accent3>
        <a:srgbClr val="9DBB61"/>
      </a:accent3>
      <a:accent4>
        <a:srgbClr val="8066A0"/>
      </a:accent4>
      <a:accent5>
        <a:srgbClr val="4BACC6"/>
      </a:accent5>
      <a:accent6>
        <a:srgbClr val="F59D56"/>
      </a:accent6>
      <a:hlink>
        <a:srgbClr val="0000FF"/>
      </a:hlink>
      <a:folHlink>
        <a:srgbClr val="800080"/>
      </a:folHlink>
    </a:clrScheme>
    <a:fontScheme name="Office Fonts">
      <a:majorFont>
        <a:latin typeface="Calibri"/>
        <a:ea typeface="MS PGothic"/>
        <a:cs typeface=""/>
      </a:majorFont>
      <a:minorFont>
        <a:latin typeface="Calibri"/>
        <a:ea typeface="MS PGothic"/>
        <a:cs typeface=""/>
      </a:minorFont>
    </a:fontScheme>
    <a:fmtScheme name="Office Effects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40000">
              <a:schemeClr val="phClr">
                <a:tint val="100000"/>
                <a:shade val="70000"/>
                <a:satMod val="145000"/>
              </a:schemeClr>
            </a:gs>
            <a:gs pos="100000">
              <a:schemeClr val="phClr">
                <a:tint val="85000"/>
                <a:shade val="100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30000">
              <a:schemeClr val="phClr">
                <a:tint val="100000"/>
                <a:shade val="65000"/>
                <a:satMod val="155000"/>
              </a:schemeClr>
            </a:gs>
            <a:gs pos="100000">
              <a:schemeClr val="phClr">
                <a:tint val="60000"/>
                <a:shade val="10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Office Colors">
      <a:dk1>
        <a:sysClr val="windowText" lastClr="000000"/>
      </a:dk1>
      <a:lt1>
        <a:sysClr val="window" lastClr="FFFFFF"/>
      </a:lt1>
      <a:dk2>
        <a:srgbClr val="1F497D"/>
      </a:dk2>
      <a:lt2>
        <a:srgbClr val="FAF3E8"/>
      </a:lt2>
      <a:accent1>
        <a:srgbClr val="5C83B4"/>
      </a:accent1>
      <a:accent2>
        <a:srgbClr val="C0504D"/>
      </a:accent2>
      <a:accent3>
        <a:srgbClr val="9DBB61"/>
      </a:accent3>
      <a:accent4>
        <a:srgbClr val="8066A0"/>
      </a:accent4>
      <a:accent5>
        <a:srgbClr val="4BACC6"/>
      </a:accent5>
      <a:accent6>
        <a:srgbClr val="F59D56"/>
      </a:accent6>
      <a:hlink>
        <a:srgbClr val="0000FF"/>
      </a:hlink>
      <a:folHlink>
        <a:srgbClr val="800080"/>
      </a:folHlink>
    </a:clrScheme>
    <a:fontScheme name="Office Fonts">
      <a:majorFont>
        <a:latin typeface="Calibri"/>
        <a:ea typeface="MS PGothic"/>
        <a:cs typeface=""/>
      </a:majorFont>
      <a:minorFont>
        <a:latin typeface="Calibri"/>
        <a:ea typeface="MS PGothic"/>
        <a:cs typeface=""/>
      </a:minorFont>
    </a:fontScheme>
    <a:fmtScheme name="Office Effects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40000">
              <a:schemeClr val="phClr">
                <a:tint val="100000"/>
                <a:shade val="70000"/>
                <a:satMod val="145000"/>
              </a:schemeClr>
            </a:gs>
            <a:gs pos="100000">
              <a:schemeClr val="phClr">
                <a:tint val="85000"/>
                <a:shade val="100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30000">
              <a:schemeClr val="phClr">
                <a:tint val="100000"/>
                <a:shade val="65000"/>
                <a:satMod val="155000"/>
              </a:schemeClr>
            </a:gs>
            <a:gs pos="100000">
              <a:schemeClr val="phClr">
                <a:tint val="60000"/>
                <a:shade val="10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5EB5FCBB1E5ECD4D83FA6E62BA4F98FF04003B76559807ED7042AFCC9CD6E0E16B7A" ma:contentTypeVersion="23" ma:contentTypeDescription="Create a new document." ma:contentTypeScope="" ma:versionID="4e7ae912b4fbccaa31f4eb83f826eee0"/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/>
</file>

<file path=customXml/itemProps1.xml><?xml version="1.0" encoding="utf-8"?>
<ds:datastoreItem xmlns:ds="http://schemas.openxmlformats.org/officeDocument/2006/customXml" ds:itemID="{639430A2-2E43-417E-8E0C-4D89782865E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3739120-6E4D-43F1-BE63-8A56581E977C}">
  <ds:schemaRefs>
    <ds:schemaRef ds:uri="http://schemas.microsoft.com/office/2006/metadata/contentType"/>
    <ds:schemaRef ds:uri="http://schemas.microsoft.com/office/2006/metadata/properties/metaAttributes"/>
  </ds:schemaRefs>
</ds:datastoreItem>
</file>

<file path=customXml/itemProps3.xml><?xml version="1.0" encoding="utf-8"?>
<ds:datastoreItem xmlns:ds="http://schemas.openxmlformats.org/officeDocument/2006/customXml" ds:itemID="{01D2A88F-2AED-40BE-90C1-A47312572039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DesignTemplate</Template>
  <TotalTime>5199</TotalTime>
  <Words>75</Words>
  <Application>Microsoft Office PowerPoint</Application>
  <PresentationFormat>Apresentação no Ecrã (4:3)</PresentationFormat>
  <Paragraphs>39</Paragraphs>
  <Slides>16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16</vt:i4>
      </vt:variant>
    </vt:vector>
  </HeadingPairs>
  <TitlesOfParts>
    <vt:vector size="19" baseType="lpstr">
      <vt:lpstr>Calibri</vt:lpstr>
      <vt:lpstr>Corbel</vt:lpstr>
      <vt:lpstr>DesignTemplate</vt:lpstr>
      <vt:lpstr>Smart Hydroponic Greenhouse</vt:lpstr>
      <vt:lpstr>Agenda</vt:lpstr>
      <vt:lpstr>System Overview</vt:lpstr>
      <vt:lpstr>Hardware Architeture</vt:lpstr>
      <vt:lpstr>Software Architeture</vt:lpstr>
      <vt:lpstr>Events</vt:lpstr>
      <vt:lpstr>Use cases</vt:lpstr>
      <vt:lpstr>State diagram</vt:lpstr>
      <vt:lpstr>Sequential diagram</vt:lpstr>
      <vt:lpstr>Sequential diagram</vt:lpstr>
      <vt:lpstr>Sequential diagram</vt:lpstr>
      <vt:lpstr>Sequential diagram</vt:lpstr>
      <vt:lpstr>Sequential diagram</vt:lpstr>
      <vt:lpstr>Sequential diagram</vt:lpstr>
      <vt:lpstr>Budget</vt:lpstr>
      <vt:lpstr>Gantt Diagram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Diapositivo 1</dc:title>
  <dc:creator>computador</dc:creator>
  <cp:lastModifiedBy>Bruno Miguel Vasconcelos da Silva</cp:lastModifiedBy>
  <cp:revision>170</cp:revision>
  <dcterms:created xsi:type="dcterms:W3CDTF">2012-04-27T13:45:19Z</dcterms:created>
  <dcterms:modified xsi:type="dcterms:W3CDTF">2021-11-17T10:50:11Z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TC100738469990</vt:lpwstr>
  </property>
</Properties>
</file>