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1" r:id="rId6"/>
    <p:sldId id="282" r:id="rId7"/>
    <p:sldId id="266" r:id="rId8"/>
    <p:sldId id="267" r:id="rId9"/>
    <p:sldId id="262" r:id="rId10"/>
    <p:sldId id="283" r:id="rId11"/>
    <p:sldId id="291" r:id="rId12"/>
    <p:sldId id="286" r:id="rId13"/>
    <p:sldId id="287" r:id="rId14"/>
    <p:sldId id="284" r:id="rId15"/>
    <p:sldId id="288" r:id="rId16"/>
    <p:sldId id="289" r:id="rId17"/>
    <p:sldId id="290" r:id="rId18"/>
    <p:sldId id="28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3134" autoAdjust="0"/>
  </p:normalViewPr>
  <p:slideViewPr>
    <p:cSldViewPr>
      <p:cViewPr varScale="1">
        <p:scale>
          <a:sx n="85" d="100"/>
          <a:sy n="85" d="100"/>
        </p:scale>
        <p:origin x="-1277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16/11/2021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56" name="Picture 12" descr="C:\Users\0\Desktop\sequential diagram5.drawio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2" cy="324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Air</a:t>
            </a:r>
            <a:r>
              <a:rPr lang="pt-PT" dirty="0" smtClean="0"/>
              <a:t> </a:t>
            </a:r>
            <a:r>
              <a:rPr lang="pt-PT" dirty="0" err="1" smtClean="0"/>
              <a:t>humidity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9" name="Picture 5" descr="C:\Users\0\Desktop\sequential 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Air</a:t>
            </a:r>
            <a:r>
              <a:rPr lang="pt-PT" dirty="0" smtClean="0"/>
              <a:t> </a:t>
            </a:r>
            <a:r>
              <a:rPr lang="pt-PT" dirty="0" err="1" smtClean="0"/>
              <a:t>temperature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7" name="Picture 3" descr="C:\Users\0\Desktop\sequential diagram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4579916" cy="216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Water</a:t>
            </a:r>
            <a:r>
              <a:rPr lang="pt-PT" dirty="0" smtClean="0"/>
              <a:t> </a:t>
            </a:r>
            <a:r>
              <a:rPr lang="pt-PT" dirty="0" err="1" smtClean="0"/>
              <a:t>temperature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7171" name="Picture 3" descr="C:\Users\0\Desktop\sequential diagram4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928802"/>
            <a:ext cx="2200275" cy="3438525"/>
          </a:xfrm>
          <a:prstGeom prst="rect">
            <a:avLst/>
          </a:prstGeom>
          <a:noFill/>
        </p:spPr>
      </p:pic>
      <p:pic>
        <p:nvPicPr>
          <p:cNvPr id="15" name="Imagem 14" descr="sequential diagram6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928802"/>
            <a:ext cx="3714776" cy="186253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Change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parameters</a:t>
            </a:r>
            <a:endParaRPr lang="pt-PT" dirty="0"/>
          </a:p>
        </p:txBody>
      </p:sp>
      <p:pic>
        <p:nvPicPr>
          <p:cNvPr id="17" name="Imagem 16" descr="sequential diagram7.draw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4000504"/>
            <a:ext cx="3714776" cy="186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12" name="Imagem 11" descr="sequential diagram9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143115"/>
            <a:ext cx="4601380" cy="30718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Request</a:t>
            </a:r>
            <a:r>
              <a:rPr lang="pt-PT" dirty="0" smtClean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85926"/>
            <a:ext cx="3929090" cy="41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7500958" cy="20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111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=""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 alterations</a:t>
            </a:r>
          </a:p>
          <a:p>
            <a:r>
              <a:rPr lang="en-US" dirty="0" smtClean="0"/>
              <a:t>E</a:t>
            </a:r>
            <a:r>
              <a:rPr lang="en-US" dirty="0" smtClean="0"/>
              <a:t>vents;</a:t>
            </a:r>
            <a:endParaRPr lang="en-US" dirty="0"/>
          </a:p>
          <a:p>
            <a:r>
              <a:rPr lang="en-US" dirty="0" smtClean="0"/>
              <a:t>Use cases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State diagrams;</a:t>
            </a:r>
            <a:endParaRPr lang="en-US" dirty="0"/>
          </a:p>
          <a:p>
            <a:r>
              <a:rPr lang="en-US" dirty="0" smtClean="0"/>
              <a:t>Sequence diagrams;</a:t>
            </a:r>
            <a:endParaRPr lang="en-US" dirty="0"/>
          </a:p>
          <a:p>
            <a:r>
              <a:rPr lang="en-US" dirty="0" smtClean="0"/>
              <a:t>Budget estimation;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2050" name="Picture 2" descr="C:\Users\0\Desktop\System overview v3.drawio.png"/>
          <p:cNvPicPr>
            <a:picLocks noChangeAspect="1" noChangeArrowheads="1"/>
          </p:cNvPicPr>
          <p:nvPr/>
        </p:nvPicPr>
        <p:blipFill>
          <a:blip r:embed="rId2"/>
          <a:srcRect r="47205" b="63060"/>
          <a:stretch>
            <a:fillRect/>
          </a:stretch>
        </p:blipFill>
        <p:spPr bwMode="auto">
          <a:xfrm>
            <a:off x="2071670" y="2071678"/>
            <a:ext cx="5786478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808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3074" name="Picture 2" descr="C:\Users\0\Desktop\Hardware Architeture v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6375569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24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4098" name="Picture 2" descr="C:\Users\0\Desktop\Software Architeture v1.drawio (1).png"/>
          <p:cNvPicPr>
            <a:picLocks noChangeAspect="1" noChangeArrowheads="1"/>
          </p:cNvPicPr>
          <p:nvPr/>
        </p:nvPicPr>
        <p:blipFill>
          <a:blip r:embed="rId2"/>
          <a:srcRect t="1652" r="8794"/>
          <a:stretch>
            <a:fillRect/>
          </a:stretch>
        </p:blipFill>
        <p:spPr bwMode="auto">
          <a:xfrm>
            <a:off x="1500166" y="2143116"/>
            <a:ext cx="7072362" cy="3759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512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71532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124" name="Picture 4" descr="C:\Users\0\Desktop\use cases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3995499" cy="4129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5123" name="Picture 3" descr="C:\Users\0\Desktop\state diagram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5929354" cy="433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pic>
        <p:nvPicPr>
          <p:cNvPr id="6148" name="Picture 4" descr="C:\Users\0\Desktop\sequential diagram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Light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5724736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Props1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5199</TotalTime>
  <Words>75</Words>
  <Application>Microsoft Office PowerPoint</Application>
  <PresentationFormat>Apresentação no Ecrã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DesignTemplate</vt:lpstr>
      <vt:lpstr>Smart Hydroponic Greenhouse</vt:lpstr>
      <vt:lpstr>Agenda</vt:lpstr>
      <vt:lpstr>System Overview</vt:lpstr>
      <vt:lpstr>Hardware Architeture</vt:lpstr>
      <vt:lpstr>Software Architeture</vt:lpstr>
      <vt:lpstr>Events</vt:lpstr>
      <vt:lpstr>Use cases</vt:lpstr>
      <vt:lpstr>State diagram</vt:lpstr>
      <vt:lpstr>Sequential diagram</vt:lpstr>
      <vt:lpstr>Sequential diagram</vt:lpstr>
      <vt:lpstr>Sequential diagram</vt:lpstr>
      <vt:lpstr>Sequential diagram</vt:lpstr>
      <vt:lpstr>Sequential diagram</vt:lpstr>
      <vt:lpstr>Sequential diagram</vt:lpstr>
      <vt:lpstr>Budget</vt:lpstr>
      <vt:lpstr>Gantt Diagram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0</cp:lastModifiedBy>
  <cp:revision>168</cp:revision>
  <dcterms:created xsi:type="dcterms:W3CDTF">2012-04-27T13:45:19Z</dcterms:created>
  <dcterms:modified xsi:type="dcterms:W3CDTF">2021-11-17T00:06:10Z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