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0" r:id="rId5"/>
    <p:sldId id="261" r:id="rId6"/>
    <p:sldId id="262" r:id="rId7"/>
    <p:sldId id="294" r:id="rId8"/>
    <p:sldId id="280" r:id="rId9"/>
    <p:sldId id="283" r:id="rId10"/>
    <p:sldId id="281" r:id="rId11"/>
    <p:sldId id="293" r:id="rId12"/>
    <p:sldId id="263" r:id="rId13"/>
    <p:sldId id="288" r:id="rId14"/>
    <p:sldId id="289" r:id="rId15"/>
    <p:sldId id="290" r:id="rId16"/>
    <p:sldId id="291" r:id="rId17"/>
    <p:sldId id="292" r:id="rId18"/>
    <p:sldId id="295" r:id="rId19"/>
    <p:sldId id="282" r:id="rId20"/>
    <p:sldId id="265" r:id="rId21"/>
    <p:sldId id="274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5BEE-02F3-45BE-8F07-0F71E7069289}" v="4" dt="2021-11-03T13:21:54.930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76" autoAdjust="0"/>
    <p:restoredTop sz="93134" autoAdjust="0"/>
  </p:normalViewPr>
  <p:slideViewPr>
    <p:cSldViewPr>
      <p:cViewPr varScale="1">
        <p:scale>
          <a:sx n="88" d="100"/>
          <a:sy n="88" d="100"/>
        </p:scale>
        <p:origin x="-1258" y="-77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iguel Vasconcelos da Silva" userId="8981283a-6f07-452b-b631-dd43b86dc1a4" providerId="ADAL" clId="{4C085BEE-02F3-45BE-8F07-0F71E7069289}"/>
    <pc:docChg chg="undo redo custSel addSld modSld">
      <pc:chgData name="Bruno Miguel Vasconcelos da Silva" userId="8981283a-6f07-452b-b631-dd43b86dc1a4" providerId="ADAL" clId="{4C085BEE-02F3-45BE-8F07-0F71E7069289}" dt="2021-11-03T13:22:01.384" v="63" actId="1076"/>
      <pc:docMkLst>
        <pc:docMk/>
      </pc:docMkLst>
      <pc:sldChg chg="modSp mod">
        <pc:chgData name="Bruno Miguel Vasconcelos da Silva" userId="8981283a-6f07-452b-b631-dd43b86dc1a4" providerId="ADAL" clId="{4C085BEE-02F3-45BE-8F07-0F71E7069289}" dt="2021-11-03T13:14:27.557" v="4" actId="5793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4C085BEE-02F3-45BE-8F07-0F71E7069289}" dt="2021-11-03T13:14:27.557" v="4" actId="5793"/>
          <ac:spMkLst>
            <pc:docMk/>
            <pc:sldMk cId="2572473668" sldId="262"/>
            <ac:spMk id="2" creationId="{218E4369-F83D-40DD-A027-39E7F42D1F95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20:34.363" v="45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4C085BEE-02F3-45BE-8F07-0F71E7069289}" dt="2021-11-03T13:20:34.363" v="45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addSp delSp modSp mod">
        <pc:chgData name="Bruno Miguel Vasconcelos da Silva" userId="8981283a-6f07-452b-b631-dd43b86dc1a4" providerId="ADAL" clId="{4C085BEE-02F3-45BE-8F07-0F71E7069289}" dt="2021-11-03T13:22:01.384" v="63" actId="1076"/>
        <pc:sldMkLst>
          <pc:docMk/>
          <pc:sldMk cId="1124449794" sldId="266"/>
        </pc:sldMkLst>
        <pc:picChg chg="add del mod">
          <ac:chgData name="Bruno Miguel Vasconcelos da Silva" userId="8981283a-6f07-452b-b631-dd43b86dc1a4" providerId="ADAL" clId="{4C085BEE-02F3-45BE-8F07-0F71E7069289}" dt="2021-11-03T13:22:01.384" v="63" actId="1076"/>
          <ac:picMkLst>
            <pc:docMk/>
            <pc:sldMk cId="1124449794" sldId="266"/>
            <ac:picMk id="4" creationId="{E3F46E65-BA52-4967-9BB3-EBFB8F742C1E}"/>
          </ac:picMkLst>
        </pc:picChg>
        <pc:picChg chg="add del">
          <ac:chgData name="Bruno Miguel Vasconcelos da Silva" userId="8981283a-6f07-452b-b631-dd43b86dc1a4" providerId="ADAL" clId="{4C085BEE-02F3-45BE-8F07-0F71E7069289}" dt="2021-11-03T13:21:54.109" v="58" actId="478"/>
          <ac:picMkLst>
            <pc:docMk/>
            <pc:sldMk cId="1124449794" sldId="266"/>
            <ac:picMk id="5" creationId="{00000000-0000-0000-0000-000000000000}"/>
          </ac:picMkLst>
        </pc:picChg>
      </pc:sldChg>
      <pc:sldChg chg="modSp mod">
        <pc:chgData name="Bruno Miguel Vasconcelos da Silva" userId="8981283a-6f07-452b-b631-dd43b86dc1a4" providerId="ADAL" clId="{4C085BEE-02F3-45BE-8F07-0F71E7069289}" dt="2021-11-03T13:20:50.052" v="47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4C085BEE-02F3-45BE-8F07-0F71E7069289}" dt="2021-11-03T13:20:50.052" v="47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6:34.868" v="32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4C085BEE-02F3-45BE-8F07-0F71E7069289}" dt="2021-11-03T13:16:34.868" v="32"/>
          <ac:spMkLst>
            <pc:docMk/>
            <pc:sldMk cId="3440415241" sldId="280"/>
            <ac:spMk id="2" creationId="{B214BD57-A7F2-41AC-8FFA-CEC5FD81DE2E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9:32.419" v="41" actId="20577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4C085BEE-02F3-45BE-8F07-0F71E7069289}" dt="2021-11-03T13:19:05.300" v="39" actId="403"/>
          <ac:spMkLst>
            <pc:docMk/>
            <pc:sldMk cId="3505502958" sldId="281"/>
            <ac:spMk id="3" creationId="{6B0D9A78-62E3-43E5-B584-471D1225C0F1}"/>
          </ac:spMkLst>
        </pc:spChg>
        <pc:spChg chg="mod">
          <ac:chgData name="Bruno Miguel Vasconcelos da Silva" userId="8981283a-6f07-452b-b631-dd43b86dc1a4" providerId="ADAL" clId="{4C085BEE-02F3-45BE-8F07-0F71E7069289}" dt="2021-11-03T13:19:32.419" v="41" actId="20577"/>
          <ac:spMkLst>
            <pc:docMk/>
            <pc:sldMk cId="3505502958" sldId="281"/>
            <ac:spMk id="7" creationId="{75EE7C9F-3E11-4B16-808A-BA3E052C1FBB}"/>
          </ac:spMkLst>
        </pc:spChg>
      </pc:sldChg>
      <pc:sldChg chg="modSp mod">
        <pc:chgData name="Bruno Miguel Vasconcelos da Silva" userId="8981283a-6f07-452b-b631-dd43b86dc1a4" providerId="ADAL" clId="{4C085BEE-02F3-45BE-8F07-0F71E7069289}" dt="2021-11-03T13:18:36.619" v="34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4C085BEE-02F3-45BE-8F07-0F71E7069289}" dt="2021-11-03T13:18:36.619" v="34"/>
          <ac:spMkLst>
            <pc:docMk/>
            <pc:sldMk cId="124162624" sldId="283"/>
            <ac:spMk id="2" creationId="{75EE7C9F-3E11-4B16-808A-BA3E052C1FBB}"/>
          </ac:spMkLst>
        </pc:spChg>
      </pc:sldChg>
      <pc:sldChg chg="addSp delSp modSp new mod">
        <pc:chgData name="Bruno Miguel Vasconcelos da Silva" userId="8981283a-6f07-452b-b631-dd43b86dc1a4" providerId="ADAL" clId="{4C085BEE-02F3-45BE-8F07-0F71E7069289}" dt="2021-11-03T13:15:37.487" v="31" actId="1076"/>
        <pc:sldMkLst>
          <pc:docMk/>
          <pc:sldMk cId="3848484040" sldId="294"/>
        </pc:sldMkLst>
        <pc:spChg chg="del">
          <ac:chgData name="Bruno Miguel Vasconcelos da Silva" userId="8981283a-6f07-452b-b631-dd43b86dc1a4" providerId="ADAL" clId="{4C085BEE-02F3-45BE-8F07-0F71E7069289}" dt="2021-11-03T13:15:02.322" v="6" actId="478"/>
          <ac:spMkLst>
            <pc:docMk/>
            <pc:sldMk cId="3848484040" sldId="294"/>
            <ac:spMk id="2" creationId="{A805876A-D1D1-4EBF-AB0F-2C4F517C38BD}"/>
          </ac:spMkLst>
        </pc:spChg>
        <pc:spChg chg="mod">
          <ac:chgData name="Bruno Miguel Vasconcelos da Silva" userId="8981283a-6f07-452b-b631-dd43b86dc1a4" providerId="ADAL" clId="{4C085BEE-02F3-45BE-8F07-0F71E7069289}" dt="2021-11-03T13:15:10.062" v="24" actId="20577"/>
          <ac:spMkLst>
            <pc:docMk/>
            <pc:sldMk cId="3848484040" sldId="294"/>
            <ac:spMk id="3" creationId="{55C47C28-7E37-4AE8-9246-FB8CF9DFCF7F}"/>
          </ac:spMkLst>
        </pc:spChg>
        <pc:picChg chg="add mod">
          <ac:chgData name="Bruno Miguel Vasconcelos da Silva" userId="8981283a-6f07-452b-b631-dd43b86dc1a4" providerId="ADAL" clId="{4C085BEE-02F3-45BE-8F07-0F71E7069289}" dt="2021-11-03T13:15:37.487" v="31" actId="1076"/>
          <ac:picMkLst>
            <pc:docMk/>
            <pc:sldMk cId="3848484040" sldId="294"/>
            <ac:picMk id="4" creationId="{48D02658-0B49-421D-BB41-9D063D7C6F38}"/>
          </ac:picMkLst>
        </pc:picChg>
      </pc:sldChg>
    </pc:docChg>
  </pc:docChgLst>
  <pc:docChgLst>
    <pc:chgData name="Bruno Miguel Vasconcelos da Silva" userId="8981283a-6f07-452b-b631-dd43b86dc1a4" providerId="ADAL" clId="{5FB92C7E-F5F9-43D0-8A4B-740F51AEE518}"/>
    <pc:docChg chg="undo redo custSel addSld delSld modSld">
      <pc:chgData name="Bruno Miguel Vasconcelos da Silva" userId="8981283a-6f07-452b-b631-dd43b86dc1a4" providerId="ADAL" clId="{5FB92C7E-F5F9-43D0-8A4B-740F51AEE518}" dt="2021-11-03T00:50:55.383" v="1859" actId="478"/>
      <pc:docMkLst>
        <pc:docMk/>
      </pc:docMkLst>
      <pc:sldChg chg="modSp mod">
        <pc:chgData name="Bruno Miguel Vasconcelos da Silva" userId="8981283a-6f07-452b-b631-dd43b86dc1a4" providerId="ADAL" clId="{5FB92C7E-F5F9-43D0-8A4B-740F51AEE518}" dt="2021-11-02T13:20:11.724" v="867" actId="20577"/>
        <pc:sldMkLst>
          <pc:docMk/>
          <pc:sldMk cId="0" sldId="260"/>
        </pc:sldMkLst>
        <pc:spChg chg="mod">
          <ac:chgData name="Bruno Miguel Vasconcelos da Silva" userId="8981283a-6f07-452b-b631-dd43b86dc1a4" providerId="ADAL" clId="{5FB92C7E-F5F9-43D0-8A4B-740F51AEE518}" dt="2021-11-02T13:18:48.021" v="808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Bruno Miguel Vasconcelos da Silva" userId="8981283a-6f07-452b-b631-dd43b86dc1a4" providerId="ADAL" clId="{5FB92C7E-F5F9-43D0-8A4B-740F51AEE518}" dt="2021-11-02T13:20:11.724" v="867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27.707" v="1857" actId="20577"/>
        <pc:sldMkLst>
          <pc:docMk/>
          <pc:sldMk cId="2083579044" sldId="261"/>
        </pc:sldMkLst>
        <pc:spChg chg="mod">
          <ac:chgData name="Bruno Miguel Vasconcelos da Silva" userId="8981283a-6f07-452b-b631-dd43b86dc1a4" providerId="ADAL" clId="{5FB92C7E-F5F9-43D0-8A4B-740F51AEE518}" dt="2021-11-03T00:19:27.707" v="1857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3T00:19:13.645" v="1848" actId="20577"/>
        <pc:sldMkLst>
          <pc:docMk/>
          <pc:sldMk cId="2572473668" sldId="262"/>
        </pc:sldMkLst>
        <pc:spChg chg="mod">
          <ac:chgData name="Bruno Miguel Vasconcelos da Silva" userId="8981283a-6f07-452b-b631-dd43b86dc1a4" providerId="ADAL" clId="{5FB92C7E-F5F9-43D0-8A4B-740F51AEE518}" dt="2021-11-03T00:19:13.645" v="1848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Bruno Miguel Vasconcelos da Silva" userId="8981283a-6f07-452b-b631-dd43b86dc1a4" providerId="ADAL" clId="{5FB92C7E-F5F9-43D0-8A4B-740F51AEE518}" dt="2021-11-02T23:16:54.959" v="1071" actId="120"/>
          <ac:spMkLst>
            <pc:docMk/>
            <pc:sldMk cId="2572473668" sldId="262"/>
            <ac:spMk id="3" creationId="{8796298E-BAD5-44F6-A79F-5F078A970E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1T19:46:41.335" v="781" actId="20577"/>
        <pc:sldMkLst>
          <pc:docMk/>
          <pc:sldMk cId="1711874207" sldId="263"/>
        </pc:sldMkLst>
        <pc:spChg chg="mod">
          <ac:chgData name="Bruno Miguel Vasconcelos da Silva" userId="8981283a-6f07-452b-b631-dd43b86dc1a4" providerId="ADAL" clId="{5FB92C7E-F5F9-43D0-8A4B-740F51AEE518}" dt="2021-11-01T19:46:41.335" v="781" actId="20577"/>
          <ac:spMkLst>
            <pc:docMk/>
            <pc:sldMk cId="1711874207" sldId="263"/>
            <ac:spMk id="3" creationId="{DCCAD75C-6CBB-4728-9829-FF3AF5C28B9E}"/>
          </ac:spMkLst>
        </pc:spChg>
      </pc:sldChg>
      <pc:sldChg chg="modSp mod">
        <pc:chgData name="Bruno Miguel Vasconcelos da Silva" userId="8981283a-6f07-452b-b631-dd43b86dc1a4" providerId="ADAL" clId="{5FB92C7E-F5F9-43D0-8A4B-740F51AEE518}" dt="2021-11-02T14:19:52.155" v="1002" actId="20577"/>
        <pc:sldMkLst>
          <pc:docMk/>
          <pc:sldMk cId="2412519822" sldId="265"/>
        </pc:sldMkLst>
        <pc:spChg chg="mod">
          <ac:chgData name="Bruno Miguel Vasconcelos da Silva" userId="8981283a-6f07-452b-b631-dd43b86dc1a4" providerId="ADAL" clId="{5FB92C7E-F5F9-43D0-8A4B-740F51AEE518}" dt="2021-11-02T14:19:52.155" v="1002" actId="20577"/>
          <ac:spMkLst>
            <pc:docMk/>
            <pc:sldMk cId="2412519822" sldId="265"/>
            <ac:spMk id="2" creationId="{899ED5A8-DE93-4E1D-8F8C-45FFA2029B7C}"/>
          </ac:spMkLst>
        </pc:spChg>
      </pc:sldChg>
      <pc:sldChg chg="delSp modSp mod">
        <pc:chgData name="Bruno Miguel Vasconcelos da Silva" userId="8981283a-6f07-452b-b631-dd43b86dc1a4" providerId="ADAL" clId="{5FB92C7E-F5F9-43D0-8A4B-740F51AEE518}" dt="2021-11-03T00:50:53.217" v="1858" actId="478"/>
        <pc:sldMkLst>
          <pc:docMk/>
          <pc:sldMk cId="1124449794" sldId="266"/>
        </pc:sldMkLst>
        <pc:spChg chg="mod">
          <ac:chgData name="Bruno Miguel Vasconcelos da Silva" userId="8981283a-6f07-452b-b631-dd43b86dc1a4" providerId="ADAL" clId="{5FB92C7E-F5F9-43D0-8A4B-740F51AEE518}" dt="2021-11-02T23:17:50.842" v="1100" actId="20577"/>
          <ac:spMkLst>
            <pc:docMk/>
            <pc:sldMk cId="1124449794" sldId="266"/>
            <ac:spMk id="3" creationId="{44E82692-35FA-463F-8AEF-B1832E637813}"/>
          </ac:spMkLst>
        </pc:spChg>
        <pc:picChg chg="del">
          <ac:chgData name="Bruno Miguel Vasconcelos da Silva" userId="8981283a-6f07-452b-b631-dd43b86dc1a4" providerId="ADAL" clId="{5FB92C7E-F5F9-43D0-8A4B-740F51AEE518}" dt="2021-11-03T00:50:53.217" v="1858" actId="478"/>
          <ac:picMkLst>
            <pc:docMk/>
            <pc:sldMk cId="1124449794" sldId="266"/>
            <ac:picMk id="4" creationId="{9E6AB358-62CF-459B-B882-F8E139534871}"/>
          </ac:picMkLst>
        </pc:picChg>
      </pc:sldChg>
      <pc:sldChg chg="delSp modSp mod">
        <pc:chgData name="Bruno Miguel Vasconcelos da Silva" userId="8981283a-6f07-452b-b631-dd43b86dc1a4" providerId="ADAL" clId="{5FB92C7E-F5F9-43D0-8A4B-740F51AEE518}" dt="2021-11-03T00:50:55.383" v="1859" actId="478"/>
        <pc:sldMkLst>
          <pc:docMk/>
          <pc:sldMk cId="1151258127" sldId="267"/>
        </pc:sldMkLst>
        <pc:spChg chg="mod">
          <ac:chgData name="Bruno Miguel Vasconcelos da Silva" userId="8981283a-6f07-452b-b631-dd43b86dc1a4" providerId="ADAL" clId="{5FB92C7E-F5F9-43D0-8A4B-740F51AEE518}" dt="2021-11-02T23:17:59.377" v="1111" actId="20577"/>
          <ac:spMkLst>
            <pc:docMk/>
            <pc:sldMk cId="1151258127" sldId="267"/>
            <ac:spMk id="3" creationId="{EDC9625F-4A21-4F5E-98E6-419EB27BF491}"/>
          </ac:spMkLst>
        </pc:spChg>
        <pc:picChg chg="del">
          <ac:chgData name="Bruno Miguel Vasconcelos da Silva" userId="8981283a-6f07-452b-b631-dd43b86dc1a4" providerId="ADAL" clId="{5FB92C7E-F5F9-43D0-8A4B-740F51AEE518}" dt="2021-11-03T00:50:55.383" v="1859" actId="478"/>
          <ac:picMkLst>
            <pc:docMk/>
            <pc:sldMk cId="1151258127" sldId="267"/>
            <ac:picMk id="6" creationId="{73655CFE-0E2D-411F-8189-DA0284462366}"/>
          </ac:picMkLst>
        </pc:picChg>
      </pc:sldChg>
      <pc:sldChg chg="modSp mod">
        <pc:chgData name="Bruno Miguel Vasconcelos da Silva" userId="8981283a-6f07-452b-b631-dd43b86dc1a4" providerId="ADAL" clId="{5FB92C7E-F5F9-43D0-8A4B-740F51AEE518}" dt="2021-11-02T23:18:47.532" v="1128" actId="27636"/>
        <pc:sldMkLst>
          <pc:docMk/>
          <pc:sldMk cId="3111128428" sldId="268"/>
        </pc:sldMkLst>
        <pc:spChg chg="mod">
          <ac:chgData name="Bruno Miguel Vasconcelos da Silva" userId="8981283a-6f07-452b-b631-dd43b86dc1a4" providerId="ADAL" clId="{5FB92C7E-F5F9-43D0-8A4B-740F51AEE518}" dt="2021-11-02T23:18:47.532" v="1128" actId="27636"/>
          <ac:spMkLst>
            <pc:docMk/>
            <pc:sldMk cId="3111128428" sldId="268"/>
            <ac:spMk id="2" creationId="{76509ACC-3479-4FAA-BBC1-97B67365C19D}"/>
          </ac:spMkLst>
        </pc:spChg>
        <pc:spChg chg="mod">
          <ac:chgData name="Bruno Miguel Vasconcelos da Silva" userId="8981283a-6f07-452b-b631-dd43b86dc1a4" providerId="ADAL" clId="{5FB92C7E-F5F9-43D0-8A4B-740F51AEE518}" dt="2021-11-02T23:18:24.585" v="1124" actId="20577"/>
          <ac:spMkLst>
            <pc:docMk/>
            <pc:sldMk cId="3111128428" sldId="268"/>
            <ac:spMk id="3" creationId="{3DF3180C-EDBC-4044-8629-A79F6440F505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8.093" v="1126" actId="2696"/>
        <pc:sldMkLst>
          <pc:docMk/>
          <pc:sldMk cId="2367370499" sldId="269"/>
        </pc:sldMkLst>
      </pc:sldChg>
      <pc:sldChg chg="del">
        <pc:chgData name="Bruno Miguel Vasconcelos da Silva" userId="8981283a-6f07-452b-b631-dd43b86dc1a4" providerId="ADAL" clId="{5FB92C7E-F5F9-43D0-8A4B-740F51AEE518}" dt="2021-11-02T23:18:51.228" v="1130" actId="47"/>
        <pc:sldMkLst>
          <pc:docMk/>
          <pc:sldMk cId="2025526788" sldId="270"/>
        </pc:sldMkLst>
      </pc:sldChg>
      <pc:sldChg chg="del">
        <pc:chgData name="Bruno Miguel Vasconcelos da Silva" userId="8981283a-6f07-452b-b631-dd43b86dc1a4" providerId="ADAL" clId="{5FB92C7E-F5F9-43D0-8A4B-740F51AEE518}" dt="2021-11-02T23:18:52.985" v="1132" actId="47"/>
        <pc:sldMkLst>
          <pc:docMk/>
          <pc:sldMk cId="4165465857" sldId="271"/>
        </pc:sldMkLst>
      </pc:sldChg>
      <pc:sldChg chg="del">
        <pc:chgData name="Bruno Miguel Vasconcelos da Silva" userId="8981283a-6f07-452b-b631-dd43b86dc1a4" providerId="ADAL" clId="{5FB92C7E-F5F9-43D0-8A4B-740F51AEE518}" dt="2021-11-02T23:18:54.196" v="1134" actId="47"/>
        <pc:sldMkLst>
          <pc:docMk/>
          <pc:sldMk cId="2967502710" sldId="272"/>
        </pc:sldMkLst>
      </pc:sldChg>
      <pc:sldChg chg="add del">
        <pc:chgData name="Bruno Miguel Vasconcelos da Silva" userId="8981283a-6f07-452b-b631-dd43b86dc1a4" providerId="ADAL" clId="{5FB92C7E-F5F9-43D0-8A4B-740F51AEE518}" dt="2021-11-02T23:21:02.205" v="1138" actId="47"/>
        <pc:sldMkLst>
          <pc:docMk/>
          <pc:sldMk cId="85792162" sldId="273"/>
        </pc:sldMkLst>
      </pc:sldChg>
      <pc:sldChg chg="modSp mod">
        <pc:chgData name="Bruno Miguel Vasconcelos da Silva" userId="8981283a-6f07-452b-b631-dd43b86dc1a4" providerId="ADAL" clId="{5FB92C7E-F5F9-43D0-8A4B-740F51AEE518}" dt="2021-11-02T14:54:05.261" v="1018" actId="20577"/>
        <pc:sldMkLst>
          <pc:docMk/>
          <pc:sldMk cId="522576175" sldId="274"/>
        </pc:sldMkLst>
        <pc:spChg chg="mod">
          <ac:chgData name="Bruno Miguel Vasconcelos da Silva" userId="8981283a-6f07-452b-b631-dd43b86dc1a4" providerId="ADAL" clId="{5FB92C7E-F5F9-43D0-8A4B-740F51AEE518}" dt="2021-11-02T14:54:05.261" v="1018" actId="20577"/>
          <ac:spMkLst>
            <pc:docMk/>
            <pc:sldMk cId="522576175" sldId="274"/>
            <ac:spMk id="2" creationId="{E2DBC69A-FB71-47EC-9D8C-47BCF80F75F9}"/>
          </ac:spMkLst>
        </pc:spChg>
      </pc:sldChg>
      <pc:sldChg chg="del">
        <pc:chgData name="Bruno Miguel Vasconcelos da Silva" userId="8981283a-6f07-452b-b631-dd43b86dc1a4" providerId="ADAL" clId="{5FB92C7E-F5F9-43D0-8A4B-740F51AEE518}" dt="2021-11-02T23:18:35.724" v="1125" actId="2696"/>
        <pc:sldMkLst>
          <pc:docMk/>
          <pc:sldMk cId="3221820002" sldId="275"/>
        </pc:sldMkLst>
      </pc:sldChg>
      <pc:sldChg chg="del">
        <pc:chgData name="Bruno Miguel Vasconcelos da Silva" userId="8981283a-6f07-452b-b631-dd43b86dc1a4" providerId="ADAL" clId="{5FB92C7E-F5F9-43D0-8A4B-740F51AEE518}" dt="2021-11-02T23:18:49.674" v="1129" actId="47"/>
        <pc:sldMkLst>
          <pc:docMk/>
          <pc:sldMk cId="3158616436" sldId="276"/>
        </pc:sldMkLst>
      </pc:sldChg>
      <pc:sldChg chg="del">
        <pc:chgData name="Bruno Miguel Vasconcelos da Silva" userId="8981283a-6f07-452b-b631-dd43b86dc1a4" providerId="ADAL" clId="{5FB92C7E-F5F9-43D0-8A4B-740F51AEE518}" dt="2021-11-02T23:18:52.042" v="1131" actId="47"/>
        <pc:sldMkLst>
          <pc:docMk/>
          <pc:sldMk cId="716183883" sldId="277"/>
        </pc:sldMkLst>
      </pc:sldChg>
      <pc:sldChg chg="del">
        <pc:chgData name="Bruno Miguel Vasconcelos da Silva" userId="8981283a-6f07-452b-b631-dd43b86dc1a4" providerId="ADAL" clId="{5FB92C7E-F5F9-43D0-8A4B-740F51AEE518}" dt="2021-11-02T23:18:53.606" v="1133" actId="47"/>
        <pc:sldMkLst>
          <pc:docMk/>
          <pc:sldMk cId="4121948986" sldId="278"/>
        </pc:sldMkLst>
      </pc:sldChg>
      <pc:sldChg chg="del">
        <pc:chgData name="Bruno Miguel Vasconcelos da Silva" userId="8981283a-6f07-452b-b631-dd43b86dc1a4" providerId="ADAL" clId="{5FB92C7E-F5F9-43D0-8A4B-740F51AEE518}" dt="2021-11-02T23:18:54.712" v="1135" actId="47"/>
        <pc:sldMkLst>
          <pc:docMk/>
          <pc:sldMk cId="3087303547" sldId="279"/>
        </pc:sldMkLst>
      </pc:sldChg>
      <pc:sldChg chg="modSp new mod">
        <pc:chgData name="Bruno Miguel Vasconcelos da Silva" userId="8981283a-6f07-452b-b631-dd43b86dc1a4" providerId="ADAL" clId="{5FB92C7E-F5F9-43D0-8A4B-740F51AEE518}" dt="2021-11-03T00:19:03.285" v="1845" actId="20577"/>
        <pc:sldMkLst>
          <pc:docMk/>
          <pc:sldMk cId="3440415241" sldId="280"/>
        </pc:sldMkLst>
        <pc:spChg chg="mod">
          <ac:chgData name="Bruno Miguel Vasconcelos da Silva" userId="8981283a-6f07-452b-b631-dd43b86dc1a4" providerId="ADAL" clId="{5FB92C7E-F5F9-43D0-8A4B-740F51AEE518}" dt="2021-11-03T00:19:03.285" v="1845" actId="20577"/>
          <ac:spMkLst>
            <pc:docMk/>
            <pc:sldMk cId="3440415241" sldId="280"/>
            <ac:spMk id="2" creationId="{B214BD57-A7F2-41AC-8FFA-CEC5FD81DE2E}"/>
          </ac:spMkLst>
        </pc:spChg>
        <pc:spChg chg="mod">
          <ac:chgData name="Bruno Miguel Vasconcelos da Silva" userId="8981283a-6f07-452b-b631-dd43b86dc1a4" providerId="ADAL" clId="{5FB92C7E-F5F9-43D0-8A4B-740F51AEE518}" dt="2021-11-02T23:15:53.100" v="1038" actId="20577"/>
          <ac:spMkLst>
            <pc:docMk/>
            <pc:sldMk cId="3440415241" sldId="280"/>
            <ac:spMk id="3" creationId="{7F3EF92E-7540-4EBC-BD05-36B7C6E7B0AC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6:44.226" v="1070" actId="404"/>
        <pc:sldMkLst>
          <pc:docMk/>
          <pc:sldMk cId="3505502958" sldId="281"/>
        </pc:sldMkLst>
        <pc:spChg chg="mod">
          <ac:chgData name="Bruno Miguel Vasconcelos da Silva" userId="8981283a-6f07-452b-b631-dd43b86dc1a4" providerId="ADAL" clId="{5FB92C7E-F5F9-43D0-8A4B-740F51AEE518}" dt="2021-11-02T23:16:44.226" v="1070" actId="404"/>
          <ac:spMkLst>
            <pc:docMk/>
            <pc:sldMk cId="3505502958" sldId="281"/>
            <ac:spMk id="3" creationId="{6B0D9A78-62E3-43E5-B584-471D1225C0F1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2T23:17:18.078" v="1087" actId="20577"/>
        <pc:sldMkLst>
          <pc:docMk/>
          <pc:sldMk cId="480818972" sldId="282"/>
        </pc:sldMkLst>
        <pc:spChg chg="mod">
          <ac:chgData name="Bruno Miguel Vasconcelos da Silva" userId="8981283a-6f07-452b-b631-dd43b86dc1a4" providerId="ADAL" clId="{5FB92C7E-F5F9-43D0-8A4B-740F51AEE518}" dt="2021-11-02T23:17:18.078" v="1087" actId="20577"/>
          <ac:spMkLst>
            <pc:docMk/>
            <pc:sldMk cId="480818972" sldId="282"/>
            <ac:spMk id="3" creationId="{24BAE87D-226F-4F4C-BA38-CC469BD9C296}"/>
          </ac:spMkLst>
        </pc:spChg>
      </pc:sldChg>
      <pc:sldChg chg="modSp new mod">
        <pc:chgData name="Bruno Miguel Vasconcelos da Silva" userId="8981283a-6f07-452b-b631-dd43b86dc1a4" providerId="ADAL" clId="{5FB92C7E-F5F9-43D0-8A4B-740F51AEE518}" dt="2021-11-03T00:18:49.468" v="1841" actId="20577"/>
        <pc:sldMkLst>
          <pc:docMk/>
          <pc:sldMk cId="124162624" sldId="283"/>
        </pc:sldMkLst>
        <pc:spChg chg="mod">
          <ac:chgData name="Bruno Miguel Vasconcelos da Silva" userId="8981283a-6f07-452b-b631-dd43b86dc1a4" providerId="ADAL" clId="{5FB92C7E-F5F9-43D0-8A4B-740F51AEE518}" dt="2021-11-03T00:18:49.468" v="1841" actId="20577"/>
          <ac:spMkLst>
            <pc:docMk/>
            <pc:sldMk cId="124162624" sldId="283"/>
            <ac:spMk id="2" creationId="{75EE7C9F-3E11-4B16-808A-BA3E052C1FBB}"/>
          </ac:spMkLst>
        </pc:spChg>
        <pc:spChg chg="mod">
          <ac:chgData name="Bruno Miguel Vasconcelos da Silva" userId="8981283a-6f07-452b-b631-dd43b86dc1a4" providerId="ADAL" clId="{5FB92C7E-F5F9-43D0-8A4B-740F51AEE518}" dt="2021-11-03T00:01:19.953" v="1551"/>
          <ac:spMkLst>
            <pc:docMk/>
            <pc:sldMk cId="124162624" sldId="283"/>
            <ac:spMk id="3" creationId="{BB83B6A8-0FBB-44E2-8C4C-EC93337A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03/11/2021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03/11/2021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Hydroponic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Greenhouse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Bruno Silva – A88289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Rafael Pedro – A88271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677098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2052" name="Picture 4" descr="https://cdn.shopify.com/s/files/1/1246/8527/products/GGPNFT96webimage_700x.jpg?v=16232583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3714776" cy="3714776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6357950" y="60007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1900$</a:t>
            </a:r>
          </a:p>
        </p:txBody>
      </p:sp>
      <p:pic>
        <p:nvPicPr>
          <p:cNvPr id="2054" name="Picture 6" descr="Hydroponics Systems Nutrients Supplies | American Hydroponics – AmHyd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5442" y="1196753"/>
            <a:ext cx="2456651" cy="933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26626" name="Picture 2" descr="https://hydroponicsystems.eu/wp-content/uploads/2020/05/hs_EVOLUTI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285992"/>
            <a:ext cx="5346759" cy="3319447"/>
          </a:xfrm>
          <a:prstGeom prst="rect">
            <a:avLst/>
          </a:prstGeom>
          <a:noFill/>
        </p:spPr>
      </p:pic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268585"/>
            <a:ext cx="2568896" cy="6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27650" name="Picture 2" descr="Grobo Sol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285992"/>
            <a:ext cx="2857520" cy="2857520"/>
          </a:xfrm>
          <a:prstGeom prst="rect">
            <a:avLst/>
          </a:prstGeom>
          <a:noFill/>
        </p:spPr>
      </p:pic>
      <p:pic>
        <p:nvPicPr>
          <p:cNvPr id="27654" name="Picture 6" descr="Grobo St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285992"/>
            <a:ext cx="2857500" cy="28575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7715272" y="521495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80$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43372" y="521495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1800$</a:t>
            </a:r>
          </a:p>
        </p:txBody>
      </p:sp>
      <p:pic>
        <p:nvPicPr>
          <p:cNvPr id="27656" name="Picture 8" descr="Grob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1181056"/>
            <a:ext cx="1643074" cy="92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28674" name="Picture 2" descr="International Base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71678"/>
            <a:ext cx="3862384" cy="3862385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6357950" y="60007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1900$</a:t>
            </a:r>
          </a:p>
        </p:txBody>
      </p:sp>
      <p:pic>
        <p:nvPicPr>
          <p:cNvPr id="28676" name="Picture 4" descr="Growtron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319174"/>
            <a:ext cx="3000396" cy="630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29698" name="Picture 2" descr="Illuminum Greenhouses™ Ken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41306"/>
            <a:ext cx="2523874" cy="571504"/>
          </a:xfrm>
          <a:prstGeom prst="rect">
            <a:avLst/>
          </a:prstGeom>
          <a:noFill/>
        </p:spPr>
      </p:pic>
      <p:pic>
        <p:nvPicPr>
          <p:cNvPr id="29704" name="Picture 8" descr="https://i0.wp.com/illuminumgreenhouses.com/wp-content/uploads/2021/03/Rectangle-146.png?fit=640%2C757&amp;ssl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214554"/>
            <a:ext cx="3335578" cy="3945364"/>
          </a:xfrm>
          <a:prstGeom prst="rect">
            <a:avLst/>
          </a:prstGeom>
          <a:noFill/>
        </p:spPr>
      </p:pic>
      <p:pic>
        <p:nvPicPr>
          <p:cNvPr id="29706" name="Picture 10" descr="Farmshield™ AI-Powered Sensors – Illuminum Greenhouses™ Keny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713" y="2428868"/>
            <a:ext cx="2357287" cy="353524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143108" y="5723769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FarmShield™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2050" name="Picture 2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3771900" cy="89535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143116"/>
            <a:ext cx="5715040" cy="4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4BAE87D-226F-4F4C-BA38-CC469BD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4" name="Imagem 3" descr="System_overview.drawio.png"/>
          <p:cNvPicPr>
            <a:picLocks noChangeAspect="1"/>
          </p:cNvPicPr>
          <p:nvPr/>
        </p:nvPicPr>
        <p:blipFill>
          <a:blip r:embed="rId2"/>
          <a:srcRect r="47197" b="62500"/>
          <a:stretch>
            <a:fillRect/>
          </a:stretch>
        </p:blipFill>
        <p:spPr>
          <a:xfrm>
            <a:off x="1643042" y="1629394"/>
            <a:ext cx="7038001" cy="44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081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Functional Requirements:</a:t>
            </a:r>
            <a:endParaRPr lang="pt-PT" b="1" dirty="0"/>
          </a:p>
          <a:p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temperature</a:t>
            </a:r>
            <a:r>
              <a:rPr lang="pt-PT" sz="2400" dirty="0"/>
              <a:t> </a:t>
            </a:r>
            <a:r>
              <a:rPr lang="pt-PT" sz="2400" dirty="0" err="1"/>
              <a:t>inside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greenhouse</a:t>
            </a:r>
            <a:r>
              <a:rPr lang="pt-PT" sz="2400" dirty="0"/>
              <a:t>;</a:t>
            </a:r>
          </a:p>
          <a:p>
            <a:pPr lvl="0"/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light </a:t>
            </a:r>
            <a:r>
              <a:rPr lang="pt-PT" sz="2400" dirty="0" err="1"/>
              <a:t>that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greenhouse</a:t>
            </a:r>
            <a:r>
              <a:rPr lang="pt-PT" sz="2400" dirty="0"/>
              <a:t> </a:t>
            </a:r>
            <a:r>
              <a:rPr lang="pt-PT" sz="2400" dirty="0" err="1"/>
              <a:t>gets</a:t>
            </a:r>
            <a:r>
              <a:rPr lang="pt-PT" sz="2400" dirty="0"/>
              <a:t> per </a:t>
            </a:r>
            <a:r>
              <a:rPr lang="pt-PT" sz="2400" dirty="0" err="1"/>
              <a:t>day</a:t>
            </a:r>
            <a:r>
              <a:rPr lang="pt-PT" sz="2400" dirty="0"/>
              <a:t>;</a:t>
            </a:r>
          </a:p>
          <a:p>
            <a:pPr lvl="0"/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nutrient</a:t>
            </a:r>
            <a:r>
              <a:rPr lang="pt-PT" sz="2400" dirty="0"/>
              <a:t> </a:t>
            </a:r>
            <a:r>
              <a:rPr lang="pt-PT" sz="2400" dirty="0" err="1"/>
              <a:t>solution</a:t>
            </a:r>
            <a:r>
              <a:rPr lang="pt-PT" sz="2400" dirty="0"/>
              <a:t> </a:t>
            </a:r>
            <a:r>
              <a:rPr lang="pt-PT" sz="2400" dirty="0" err="1"/>
              <a:t>flow</a:t>
            </a:r>
            <a:r>
              <a:rPr lang="pt-PT" sz="2400" dirty="0"/>
              <a:t>;</a:t>
            </a:r>
          </a:p>
          <a:p>
            <a:pPr lvl="0"/>
            <a:r>
              <a:rPr lang="en-US" sz="2400" dirty="0"/>
              <a:t>Measure the humidity inside the greenhouse</a:t>
            </a:r>
            <a:r>
              <a:rPr lang="en-US" dirty="0"/>
              <a:t>;</a:t>
            </a:r>
            <a:endParaRPr lang="pt-PT" sz="2400" dirty="0"/>
          </a:p>
          <a:p>
            <a:pPr lvl="0"/>
            <a:r>
              <a:rPr lang="en-US" sz="2400" dirty="0"/>
              <a:t>Have an user interface application</a:t>
            </a:r>
            <a:r>
              <a:rPr lang="en-US" dirty="0"/>
              <a:t>;</a:t>
            </a:r>
          </a:p>
          <a:p>
            <a:pPr lvl="0"/>
            <a:endParaRPr lang="pt-PT" sz="2400" dirty="0"/>
          </a:p>
          <a:p>
            <a:pPr lvl="1"/>
            <a:r>
              <a:rPr lang="en-US" b="1" dirty="0"/>
              <a:t>Non-Functional Requirements:</a:t>
            </a:r>
            <a:endParaRPr lang="pt-PT" b="1" dirty="0"/>
          </a:p>
          <a:p>
            <a:pPr lvl="0"/>
            <a:r>
              <a:rPr lang="pt-PT" sz="2400" dirty="0" err="1"/>
              <a:t>Sturdiness</a:t>
            </a:r>
            <a:r>
              <a:rPr lang="pt-PT" sz="2400" dirty="0"/>
              <a:t>;</a:t>
            </a:r>
          </a:p>
          <a:p>
            <a:pPr lvl="0"/>
            <a:r>
              <a:rPr lang="pt-PT" sz="2400" dirty="0" err="1"/>
              <a:t>User-Friendly</a:t>
            </a:r>
            <a:r>
              <a:rPr lang="pt-PT" sz="2400" dirty="0"/>
              <a:t>;</a:t>
            </a:r>
          </a:p>
          <a:p>
            <a:pPr lvl="0"/>
            <a:r>
              <a:rPr lang="pt-PT" sz="2400" dirty="0" err="1"/>
              <a:t>Low</a:t>
            </a:r>
            <a:r>
              <a:rPr lang="pt-PT" sz="2400" dirty="0"/>
              <a:t> budget;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/>
          <a:lstStyle/>
          <a:p>
            <a:pPr algn="ctr"/>
            <a:r>
              <a:rPr lang="pt-PT" dirty="0" err="1"/>
              <a:t>Requeriments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251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E2DBC69A-FB71-47EC-9D8C-47BCF80F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Use Raspberry Pi in a Linux environment</a:t>
            </a:r>
          </a:p>
          <a:p>
            <a:pPr lvl="0"/>
            <a:r>
              <a:rPr lang="en-US" dirty="0"/>
              <a:t>Use </a:t>
            </a:r>
            <a:r>
              <a:rPr lang="en-US" dirty="0" err="1"/>
              <a:t>Buildroot</a:t>
            </a:r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dirty="0" err="1"/>
              <a:t>Makefiles</a:t>
            </a:r>
            <a:endParaRPr lang="pt-PT" dirty="0"/>
          </a:p>
          <a:p>
            <a:pPr lvl="0"/>
            <a:r>
              <a:rPr lang="en-US" dirty="0"/>
              <a:t>Coded in C/C++</a:t>
            </a:r>
            <a:endParaRPr lang="pt-PT" dirty="0"/>
          </a:p>
          <a:p>
            <a:pPr lvl="0"/>
            <a:r>
              <a:rPr lang="en-US" dirty="0"/>
              <a:t>Implement Device Drivers</a:t>
            </a:r>
          </a:p>
          <a:p>
            <a:pPr lvl="0"/>
            <a:r>
              <a:rPr lang="pt-PT" dirty="0" err="1"/>
              <a:t>Implement</a:t>
            </a:r>
            <a:r>
              <a:rPr lang="pt-PT" dirty="0"/>
              <a:t> a Cyber </a:t>
            </a: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 lvl="0"/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DC086B7-DFE0-4BB5-BAE6-1BD0B986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Constraints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2257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F67EA72-97E8-4C94-A328-8D112DA41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844824"/>
            <a:ext cx="7529829" cy="41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44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Statement;</a:t>
            </a:r>
          </a:p>
          <a:p>
            <a:r>
              <a:rPr lang="en-US" dirty="0"/>
              <a:t>Problem Statement Analysis;</a:t>
            </a:r>
          </a:p>
          <a:p>
            <a:r>
              <a:rPr lang="en-US" dirty="0"/>
              <a:t>Market Research;</a:t>
            </a:r>
          </a:p>
          <a:p>
            <a:r>
              <a:rPr lang="en-US" dirty="0"/>
              <a:t>System Overview;</a:t>
            </a:r>
          </a:p>
          <a:p>
            <a:r>
              <a:rPr lang="en-US" dirty="0"/>
              <a:t>Requirements;</a:t>
            </a:r>
          </a:p>
          <a:p>
            <a:r>
              <a:rPr lang="en-US" dirty="0"/>
              <a:t>Constraints;</a:t>
            </a:r>
          </a:p>
          <a:p>
            <a:r>
              <a:rPr lang="en-US" dirty="0"/>
              <a:t>System Architecture;</a:t>
            </a:r>
          </a:p>
          <a:p>
            <a:r>
              <a:rPr lang="en-US" dirty="0"/>
              <a:t>Gantt Diagram.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57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Architeture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F22AAA0-A619-4398-9F7E-EFB021708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917"/>
          <a:stretch/>
        </p:blipFill>
        <p:spPr>
          <a:xfrm>
            <a:off x="1475656" y="1772816"/>
            <a:ext cx="7440612" cy="44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125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DF3180C-EDBC-4044-8629-A79F644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7920000" cy="247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11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Climate change has emerged as one of the biggest environmental challenges of our planet;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Energy Agency (IEA) estimates that CO2 emissions will increase by almost 5 % this year, being the biggest annual rise since 2010;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rbel (corpo)"/>
              </a:rPr>
              <a:t>Food production contributes around 37 % of global greenhouse gas (GHG) emissions;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rbel (corpo)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rbel (corpo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Environmental Protection Agency (EPA) reported that 29 % of the greenhouse gas emissions in the USA come from transportation.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4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55C47C28-7E37-4AE8-9246-FB8CF9D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8D02658-0B49-421D-BB41-9D063D7C6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1206425"/>
            <a:ext cx="6333178" cy="55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848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B214BD57-A7F2-41AC-8FFA-CEC5FD81D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 - Solution:</a:t>
            </a:r>
          </a:p>
          <a:p>
            <a:endParaRPr lang="pt-PT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the percentage of people that produce their food at home.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People would eat more plant-based food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Less demand for product transportation;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Reduced need for people to dislocate to a local grocery store.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7F3EF92E-7540-4EBC-BD05-36B7C6E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44041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xmlns="" id="{75EE7C9F-3E11-4B16-808A-BA3E052C1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>
                <a:solidFill>
                  <a:schemeClr val="accent5"/>
                </a:solidFill>
              </a:rPr>
              <a:t>Smart Hydroponic Greenhouse: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Encourage people to join the hydroponic agricultural practice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Turn it into an easier activity;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Better results;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Less costs.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BB83B6A8-0FBB-44E2-8C4C-EC93337A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2416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6B0D9A78-62E3-43E5-B584-471D1225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1"/>
            <a:ext cx="4752528" cy="119675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xmlns="" id="{75EE7C9F-3E11-4B16-808A-BA3E052C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>
                <a:solidFill>
                  <a:schemeClr val="accent5"/>
                </a:solidFill>
              </a:rPr>
              <a:t>Why hydroponics? 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Occupies less space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Saves more water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weeding necessary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Faster growing cycles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 chemicals usage</a:t>
            </a:r>
          </a:p>
        </p:txBody>
      </p:sp>
    </p:spTree>
    <p:extLst>
      <p:ext uri="{BB962C8B-B14F-4D97-AF65-F5344CB8AC3E}">
        <p14:creationId xmlns:p14="http://schemas.microsoft.com/office/powerpoint/2010/main" xmlns="" val="35055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6B0D9A78-62E3-43E5-B584-471D1225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1"/>
            <a:ext cx="4752528" cy="1196752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 Analysis</a:t>
            </a:r>
          </a:p>
        </p:txBody>
      </p:sp>
      <p:pic>
        <p:nvPicPr>
          <p:cNvPr id="4" name="Imagem 3" descr="problem statement 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500174"/>
            <a:ext cx="5076661" cy="51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50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Research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811" b="3152"/>
          <a:stretch>
            <a:fillRect/>
          </a:stretch>
        </p:blipFill>
        <p:spPr bwMode="auto">
          <a:xfrm>
            <a:off x="2928926" y="2143116"/>
            <a:ext cx="407196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ângulo 5"/>
          <p:cNvSpPr/>
          <p:nvPr/>
        </p:nvSpPr>
        <p:spPr>
          <a:xfrm>
            <a:off x="5715008" y="6143644"/>
            <a:ext cx="312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/>
              <a:t>www.marketsandmarkets.com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28926" y="164305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Benchmarking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xmlns="" val="171187420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4721</TotalTime>
  <Words>304</Words>
  <Application>Microsoft Office PowerPoint</Application>
  <PresentationFormat>Apresentação no Ecrã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DesignTemplate</vt:lpstr>
      <vt:lpstr>Smart Hydroponic Greenhouse</vt:lpstr>
      <vt:lpstr>Agenda</vt:lpstr>
      <vt:lpstr>Problem Statement</vt:lpstr>
      <vt:lpstr>Problem Statement</vt:lpstr>
      <vt:lpstr>Problem Statement</vt:lpstr>
      <vt:lpstr>Problem Statement</vt:lpstr>
      <vt:lpstr>Problem Statement</vt:lpstr>
      <vt:lpstr>Problem Statement Analysis</vt:lpstr>
      <vt:lpstr>Market Research</vt:lpstr>
      <vt:lpstr>Market Research</vt:lpstr>
      <vt:lpstr>Market Research</vt:lpstr>
      <vt:lpstr>Market Research</vt:lpstr>
      <vt:lpstr>Market Research</vt:lpstr>
      <vt:lpstr>Market Research</vt:lpstr>
      <vt:lpstr>Market Research</vt:lpstr>
      <vt:lpstr>System Overview</vt:lpstr>
      <vt:lpstr>Requeriments</vt:lpstr>
      <vt:lpstr>Constraints</vt:lpstr>
      <vt:lpstr>Hardware Architeture</vt:lpstr>
      <vt:lpstr>Software Architeture</vt:lpstr>
      <vt:lpstr>Gantt Diagram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computador</dc:creator>
  <cp:lastModifiedBy>0</cp:lastModifiedBy>
  <cp:revision>166</cp:revision>
  <dcterms:created xsi:type="dcterms:W3CDTF">2012-04-27T13:45:19Z</dcterms:created>
  <dcterms:modified xsi:type="dcterms:W3CDTF">2021-11-03T22:46:36Z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