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0" r:id="rId5"/>
    <p:sldId id="261" r:id="rId6"/>
    <p:sldId id="282" r:id="rId7"/>
    <p:sldId id="266" r:id="rId8"/>
    <p:sldId id="267" r:id="rId9"/>
    <p:sldId id="268" r:id="rId10"/>
    <p:sldId id="283" r:id="rId11"/>
    <p:sldId id="291" r:id="rId12"/>
    <p:sldId id="292" r:id="rId13"/>
    <p:sldId id="286" r:id="rId14"/>
    <p:sldId id="287" r:id="rId15"/>
    <p:sldId id="284" r:id="rId16"/>
    <p:sldId id="288" r:id="rId17"/>
    <p:sldId id="289" r:id="rId18"/>
    <p:sldId id="290" r:id="rId19"/>
    <p:sldId id="262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E48"/>
    <a:srgbClr val="00A2D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85BEE-02F3-45BE-8F07-0F71E7069289}" v="4" dt="2021-11-03T13:21:54.930"/>
  </p1510:revLst>
</p1510:revInfo>
</file>

<file path=ppt/tableStyles.xml><?xml version="1.0" encoding="utf-8"?>
<a:tblStyleLst xmlns:a="http://schemas.openxmlformats.org/drawingml/2006/main" def="{0FF1CE12-B100-0000-0000-000000000002}"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3134" autoAdjust="0"/>
  </p:normalViewPr>
  <p:slideViewPr>
    <p:cSldViewPr>
      <p:cViewPr varScale="1">
        <p:scale>
          <a:sx n="89" d="100"/>
          <a:sy n="89" d="100"/>
        </p:scale>
        <p:origin x="1061" y="7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Miguel Vasconcelos da Silva" userId="8981283a-6f07-452b-b631-dd43b86dc1a4" providerId="ADAL" clId="{4C085BEE-02F3-45BE-8F07-0F71E7069289}"/>
    <pc:docChg chg="undo redo custSel addSld modSld">
      <pc:chgData name="Bruno Miguel Vasconcelos da Silva" userId="8981283a-6f07-452b-b631-dd43b86dc1a4" providerId="ADAL" clId="{4C085BEE-02F3-45BE-8F07-0F71E7069289}" dt="2021-11-03T13:22:01.384" v="63" actId="1076"/>
      <pc:docMkLst>
        <pc:docMk/>
      </pc:docMkLst>
      <pc:sldChg chg="modSp mod">
        <pc:chgData name="Bruno Miguel Vasconcelos da Silva" userId="8981283a-6f07-452b-b631-dd43b86dc1a4" providerId="ADAL" clId="{4C085BEE-02F3-45BE-8F07-0F71E7069289}" dt="2021-11-03T13:14:27.557" v="4" actId="5793"/>
        <pc:sldMkLst>
          <pc:docMk/>
          <pc:sldMk cId="2572473668" sldId="262"/>
        </pc:sldMkLst>
        <pc:spChg chg="mod">
          <ac:chgData name="Bruno Miguel Vasconcelos da Silva" userId="8981283a-6f07-452b-b631-dd43b86dc1a4" providerId="ADAL" clId="{4C085BEE-02F3-45BE-8F07-0F71E7069289}" dt="2021-11-03T13:14:27.557" v="4" actId="5793"/>
          <ac:spMkLst>
            <pc:docMk/>
            <pc:sldMk cId="2572473668" sldId="262"/>
            <ac:spMk id="2" creationId="{218E4369-F83D-40DD-A027-39E7F42D1F95}"/>
          </ac:spMkLst>
        </pc:spChg>
      </pc:sldChg>
      <pc:sldChg chg="modSp mod">
        <pc:chgData name="Bruno Miguel Vasconcelos da Silva" userId="8981283a-6f07-452b-b631-dd43b86dc1a4" providerId="ADAL" clId="{4C085BEE-02F3-45BE-8F07-0F71E7069289}" dt="2021-11-03T13:20:34.363" v="45" actId="20577"/>
        <pc:sldMkLst>
          <pc:docMk/>
          <pc:sldMk cId="2412519822" sldId="265"/>
        </pc:sldMkLst>
        <pc:spChg chg="mod">
          <ac:chgData name="Bruno Miguel Vasconcelos da Silva" userId="8981283a-6f07-452b-b631-dd43b86dc1a4" providerId="ADAL" clId="{4C085BEE-02F3-45BE-8F07-0F71E7069289}" dt="2021-11-03T13:20:34.363" v="45" actId="20577"/>
          <ac:spMkLst>
            <pc:docMk/>
            <pc:sldMk cId="2412519822" sldId="265"/>
            <ac:spMk id="2" creationId="{899ED5A8-DE93-4E1D-8F8C-45FFA2029B7C}"/>
          </ac:spMkLst>
        </pc:spChg>
      </pc:sldChg>
      <pc:sldChg chg="addSp delSp modSp mod">
        <pc:chgData name="Bruno Miguel Vasconcelos da Silva" userId="8981283a-6f07-452b-b631-dd43b86dc1a4" providerId="ADAL" clId="{4C085BEE-02F3-45BE-8F07-0F71E7069289}" dt="2021-11-03T13:22:01.384" v="63" actId="1076"/>
        <pc:sldMkLst>
          <pc:docMk/>
          <pc:sldMk cId="1124449794" sldId="266"/>
        </pc:sldMkLst>
        <pc:picChg chg="add del mod">
          <ac:chgData name="Bruno Miguel Vasconcelos da Silva" userId="8981283a-6f07-452b-b631-dd43b86dc1a4" providerId="ADAL" clId="{4C085BEE-02F3-45BE-8F07-0F71E7069289}" dt="2021-11-03T13:22:01.384" v="63" actId="1076"/>
          <ac:picMkLst>
            <pc:docMk/>
            <pc:sldMk cId="1124449794" sldId="266"/>
            <ac:picMk id="4" creationId="{E3F46E65-BA52-4967-9BB3-EBFB8F742C1E}"/>
          </ac:picMkLst>
        </pc:picChg>
        <pc:picChg chg="add del">
          <ac:chgData name="Bruno Miguel Vasconcelos da Silva" userId="8981283a-6f07-452b-b631-dd43b86dc1a4" providerId="ADAL" clId="{4C085BEE-02F3-45BE-8F07-0F71E7069289}" dt="2021-11-03T13:21:54.109" v="58" actId="478"/>
          <ac:picMkLst>
            <pc:docMk/>
            <pc:sldMk cId="1124449794" sldId="266"/>
            <ac:picMk id="5" creationId="{00000000-0000-0000-0000-000000000000}"/>
          </ac:picMkLst>
        </pc:picChg>
      </pc:sldChg>
      <pc:sldChg chg="modSp mod">
        <pc:chgData name="Bruno Miguel Vasconcelos da Silva" userId="8981283a-6f07-452b-b631-dd43b86dc1a4" providerId="ADAL" clId="{4C085BEE-02F3-45BE-8F07-0F71E7069289}" dt="2021-11-03T13:20:50.052" v="47" actId="20577"/>
        <pc:sldMkLst>
          <pc:docMk/>
          <pc:sldMk cId="522576175" sldId="274"/>
        </pc:sldMkLst>
        <pc:spChg chg="mod">
          <ac:chgData name="Bruno Miguel Vasconcelos da Silva" userId="8981283a-6f07-452b-b631-dd43b86dc1a4" providerId="ADAL" clId="{4C085BEE-02F3-45BE-8F07-0F71E7069289}" dt="2021-11-03T13:20:50.052" v="47" actId="20577"/>
          <ac:spMkLst>
            <pc:docMk/>
            <pc:sldMk cId="522576175" sldId="274"/>
            <ac:spMk id="2" creationId="{E2DBC69A-FB71-47EC-9D8C-47BCF80F75F9}"/>
          </ac:spMkLst>
        </pc:spChg>
      </pc:sldChg>
      <pc:sldChg chg="modSp mod">
        <pc:chgData name="Bruno Miguel Vasconcelos da Silva" userId="8981283a-6f07-452b-b631-dd43b86dc1a4" providerId="ADAL" clId="{4C085BEE-02F3-45BE-8F07-0F71E7069289}" dt="2021-11-03T13:16:34.868" v="32"/>
        <pc:sldMkLst>
          <pc:docMk/>
          <pc:sldMk cId="3440415241" sldId="280"/>
        </pc:sldMkLst>
        <pc:spChg chg="mod">
          <ac:chgData name="Bruno Miguel Vasconcelos da Silva" userId="8981283a-6f07-452b-b631-dd43b86dc1a4" providerId="ADAL" clId="{4C085BEE-02F3-45BE-8F07-0F71E7069289}" dt="2021-11-03T13:16:34.868" v="32"/>
          <ac:spMkLst>
            <pc:docMk/>
            <pc:sldMk cId="3440415241" sldId="280"/>
            <ac:spMk id="2" creationId="{B214BD57-A7F2-41AC-8FFA-CEC5FD81DE2E}"/>
          </ac:spMkLst>
        </pc:spChg>
      </pc:sldChg>
      <pc:sldChg chg="modSp mod">
        <pc:chgData name="Bruno Miguel Vasconcelos da Silva" userId="8981283a-6f07-452b-b631-dd43b86dc1a4" providerId="ADAL" clId="{4C085BEE-02F3-45BE-8F07-0F71E7069289}" dt="2021-11-03T13:19:32.419" v="41" actId="20577"/>
        <pc:sldMkLst>
          <pc:docMk/>
          <pc:sldMk cId="3505502958" sldId="281"/>
        </pc:sldMkLst>
        <pc:spChg chg="mod">
          <ac:chgData name="Bruno Miguel Vasconcelos da Silva" userId="8981283a-6f07-452b-b631-dd43b86dc1a4" providerId="ADAL" clId="{4C085BEE-02F3-45BE-8F07-0F71E7069289}" dt="2021-11-03T13:19:05.300" v="39" actId="403"/>
          <ac:spMkLst>
            <pc:docMk/>
            <pc:sldMk cId="3505502958" sldId="281"/>
            <ac:spMk id="3" creationId="{6B0D9A78-62E3-43E5-B584-471D1225C0F1}"/>
          </ac:spMkLst>
        </pc:spChg>
        <pc:spChg chg="mod">
          <ac:chgData name="Bruno Miguel Vasconcelos da Silva" userId="8981283a-6f07-452b-b631-dd43b86dc1a4" providerId="ADAL" clId="{4C085BEE-02F3-45BE-8F07-0F71E7069289}" dt="2021-11-03T13:19:32.419" v="41" actId="20577"/>
          <ac:spMkLst>
            <pc:docMk/>
            <pc:sldMk cId="3505502958" sldId="281"/>
            <ac:spMk id="7" creationId="{75EE7C9F-3E11-4B16-808A-BA3E052C1FBB}"/>
          </ac:spMkLst>
        </pc:spChg>
      </pc:sldChg>
      <pc:sldChg chg="modSp mod">
        <pc:chgData name="Bruno Miguel Vasconcelos da Silva" userId="8981283a-6f07-452b-b631-dd43b86dc1a4" providerId="ADAL" clId="{4C085BEE-02F3-45BE-8F07-0F71E7069289}" dt="2021-11-03T13:18:36.619" v="34"/>
        <pc:sldMkLst>
          <pc:docMk/>
          <pc:sldMk cId="124162624" sldId="283"/>
        </pc:sldMkLst>
        <pc:spChg chg="mod">
          <ac:chgData name="Bruno Miguel Vasconcelos da Silva" userId="8981283a-6f07-452b-b631-dd43b86dc1a4" providerId="ADAL" clId="{4C085BEE-02F3-45BE-8F07-0F71E7069289}" dt="2021-11-03T13:18:36.619" v="34"/>
          <ac:spMkLst>
            <pc:docMk/>
            <pc:sldMk cId="124162624" sldId="283"/>
            <ac:spMk id="2" creationId="{75EE7C9F-3E11-4B16-808A-BA3E052C1FBB}"/>
          </ac:spMkLst>
        </pc:spChg>
      </pc:sldChg>
      <pc:sldChg chg="addSp delSp modSp new mod">
        <pc:chgData name="Bruno Miguel Vasconcelos da Silva" userId="8981283a-6f07-452b-b631-dd43b86dc1a4" providerId="ADAL" clId="{4C085BEE-02F3-45BE-8F07-0F71E7069289}" dt="2021-11-03T13:15:37.487" v="31" actId="1076"/>
        <pc:sldMkLst>
          <pc:docMk/>
          <pc:sldMk cId="3848484040" sldId="294"/>
        </pc:sldMkLst>
        <pc:spChg chg="del">
          <ac:chgData name="Bruno Miguel Vasconcelos da Silva" userId="8981283a-6f07-452b-b631-dd43b86dc1a4" providerId="ADAL" clId="{4C085BEE-02F3-45BE-8F07-0F71E7069289}" dt="2021-11-03T13:15:02.322" v="6" actId="478"/>
          <ac:spMkLst>
            <pc:docMk/>
            <pc:sldMk cId="3848484040" sldId="294"/>
            <ac:spMk id="2" creationId="{A805876A-D1D1-4EBF-AB0F-2C4F517C38BD}"/>
          </ac:spMkLst>
        </pc:spChg>
        <pc:spChg chg="mod">
          <ac:chgData name="Bruno Miguel Vasconcelos da Silva" userId="8981283a-6f07-452b-b631-dd43b86dc1a4" providerId="ADAL" clId="{4C085BEE-02F3-45BE-8F07-0F71E7069289}" dt="2021-11-03T13:15:10.062" v="24" actId="20577"/>
          <ac:spMkLst>
            <pc:docMk/>
            <pc:sldMk cId="3848484040" sldId="294"/>
            <ac:spMk id="3" creationId="{55C47C28-7E37-4AE8-9246-FB8CF9DFCF7F}"/>
          </ac:spMkLst>
        </pc:spChg>
        <pc:picChg chg="add mod">
          <ac:chgData name="Bruno Miguel Vasconcelos da Silva" userId="8981283a-6f07-452b-b631-dd43b86dc1a4" providerId="ADAL" clId="{4C085BEE-02F3-45BE-8F07-0F71E7069289}" dt="2021-11-03T13:15:37.487" v="31" actId="1076"/>
          <ac:picMkLst>
            <pc:docMk/>
            <pc:sldMk cId="3848484040" sldId="294"/>
            <ac:picMk id="4" creationId="{48D02658-0B49-421D-BB41-9D063D7C6F38}"/>
          </ac:picMkLst>
        </pc:picChg>
      </pc:sldChg>
    </pc:docChg>
  </pc:docChgLst>
  <pc:docChgLst>
    <pc:chgData name="Bruno Miguel Vasconcelos da Silva" userId="8981283a-6f07-452b-b631-dd43b86dc1a4" providerId="ADAL" clId="{5FB92C7E-F5F9-43D0-8A4B-740F51AEE518}"/>
    <pc:docChg chg="undo redo custSel addSld delSld modSld">
      <pc:chgData name="Bruno Miguel Vasconcelos da Silva" userId="8981283a-6f07-452b-b631-dd43b86dc1a4" providerId="ADAL" clId="{5FB92C7E-F5F9-43D0-8A4B-740F51AEE518}" dt="2021-11-03T00:50:55.383" v="1859" actId="478"/>
      <pc:docMkLst>
        <pc:docMk/>
      </pc:docMkLst>
      <pc:sldChg chg="modSp mod">
        <pc:chgData name="Bruno Miguel Vasconcelos da Silva" userId="8981283a-6f07-452b-b631-dd43b86dc1a4" providerId="ADAL" clId="{5FB92C7E-F5F9-43D0-8A4B-740F51AEE518}" dt="2021-11-02T13:20:11.724" v="867" actId="20577"/>
        <pc:sldMkLst>
          <pc:docMk/>
          <pc:sldMk cId="0" sldId="260"/>
        </pc:sldMkLst>
        <pc:spChg chg="mod">
          <ac:chgData name="Bruno Miguel Vasconcelos da Silva" userId="8981283a-6f07-452b-b631-dd43b86dc1a4" providerId="ADAL" clId="{5FB92C7E-F5F9-43D0-8A4B-740F51AEE518}" dt="2021-11-02T13:18:48.021" v="808" actId="20577"/>
          <ac:spMkLst>
            <pc:docMk/>
            <pc:sldMk cId="0" sldId="260"/>
            <ac:spMk id="4" creationId="{00000000-0000-0000-0000-000000000000}"/>
          </ac:spMkLst>
        </pc:spChg>
        <pc:spChg chg="mod">
          <ac:chgData name="Bruno Miguel Vasconcelos da Silva" userId="8981283a-6f07-452b-b631-dd43b86dc1a4" providerId="ADAL" clId="{5FB92C7E-F5F9-43D0-8A4B-740F51AEE518}" dt="2021-11-02T13:20:11.724" v="867" actId="20577"/>
          <ac:spMkLst>
            <pc:docMk/>
            <pc:sldMk cId="0" sldId="260"/>
            <ac:spMk id="6" creationId="{00000000-0000-0000-0000-000000000000}"/>
          </ac:spMkLst>
        </pc:spChg>
      </pc:sldChg>
      <pc:sldChg chg="modSp mod">
        <pc:chgData name="Bruno Miguel Vasconcelos da Silva" userId="8981283a-6f07-452b-b631-dd43b86dc1a4" providerId="ADAL" clId="{5FB92C7E-F5F9-43D0-8A4B-740F51AEE518}" dt="2021-11-03T00:19:27.707" v="1857" actId="20577"/>
        <pc:sldMkLst>
          <pc:docMk/>
          <pc:sldMk cId="2083579044" sldId="261"/>
        </pc:sldMkLst>
        <pc:spChg chg="mod">
          <ac:chgData name="Bruno Miguel Vasconcelos da Silva" userId="8981283a-6f07-452b-b631-dd43b86dc1a4" providerId="ADAL" clId="{5FB92C7E-F5F9-43D0-8A4B-740F51AEE518}" dt="2021-11-03T00:19:27.707" v="1857" actId="20577"/>
          <ac:spMkLst>
            <pc:docMk/>
            <pc:sldMk cId="2083579044" sldId="261"/>
            <ac:spMk id="2" creationId="{B12C2390-66C5-417A-A63E-9C0042C7E344}"/>
          </ac:spMkLst>
        </pc:spChg>
      </pc:sldChg>
      <pc:sldChg chg="modSp mod">
        <pc:chgData name="Bruno Miguel Vasconcelos da Silva" userId="8981283a-6f07-452b-b631-dd43b86dc1a4" providerId="ADAL" clId="{5FB92C7E-F5F9-43D0-8A4B-740F51AEE518}" dt="2021-11-03T00:19:13.645" v="1848" actId="20577"/>
        <pc:sldMkLst>
          <pc:docMk/>
          <pc:sldMk cId="2572473668" sldId="262"/>
        </pc:sldMkLst>
        <pc:spChg chg="mod">
          <ac:chgData name="Bruno Miguel Vasconcelos da Silva" userId="8981283a-6f07-452b-b631-dd43b86dc1a4" providerId="ADAL" clId="{5FB92C7E-F5F9-43D0-8A4B-740F51AEE518}" dt="2021-11-03T00:19:13.645" v="1848" actId="20577"/>
          <ac:spMkLst>
            <pc:docMk/>
            <pc:sldMk cId="2572473668" sldId="262"/>
            <ac:spMk id="2" creationId="{218E4369-F83D-40DD-A027-39E7F42D1F95}"/>
          </ac:spMkLst>
        </pc:spChg>
        <pc:spChg chg="mod">
          <ac:chgData name="Bruno Miguel Vasconcelos da Silva" userId="8981283a-6f07-452b-b631-dd43b86dc1a4" providerId="ADAL" clId="{5FB92C7E-F5F9-43D0-8A4B-740F51AEE518}" dt="2021-11-02T23:16:54.959" v="1071" actId="120"/>
          <ac:spMkLst>
            <pc:docMk/>
            <pc:sldMk cId="2572473668" sldId="262"/>
            <ac:spMk id="3" creationId="{8796298E-BAD5-44F6-A79F-5F078A970E9E}"/>
          </ac:spMkLst>
        </pc:spChg>
      </pc:sldChg>
      <pc:sldChg chg="modSp mod">
        <pc:chgData name="Bruno Miguel Vasconcelos da Silva" userId="8981283a-6f07-452b-b631-dd43b86dc1a4" providerId="ADAL" clId="{5FB92C7E-F5F9-43D0-8A4B-740F51AEE518}" dt="2021-11-01T19:46:41.335" v="781" actId="20577"/>
        <pc:sldMkLst>
          <pc:docMk/>
          <pc:sldMk cId="1711874207" sldId="263"/>
        </pc:sldMkLst>
        <pc:spChg chg="mod">
          <ac:chgData name="Bruno Miguel Vasconcelos da Silva" userId="8981283a-6f07-452b-b631-dd43b86dc1a4" providerId="ADAL" clId="{5FB92C7E-F5F9-43D0-8A4B-740F51AEE518}" dt="2021-11-01T19:46:41.335" v="781" actId="20577"/>
          <ac:spMkLst>
            <pc:docMk/>
            <pc:sldMk cId="1711874207" sldId="263"/>
            <ac:spMk id="3" creationId="{DCCAD75C-6CBB-4728-9829-FF3AF5C28B9E}"/>
          </ac:spMkLst>
        </pc:spChg>
      </pc:sldChg>
      <pc:sldChg chg="modSp mod">
        <pc:chgData name="Bruno Miguel Vasconcelos da Silva" userId="8981283a-6f07-452b-b631-dd43b86dc1a4" providerId="ADAL" clId="{5FB92C7E-F5F9-43D0-8A4B-740F51AEE518}" dt="2021-11-02T14:19:52.155" v="1002" actId="20577"/>
        <pc:sldMkLst>
          <pc:docMk/>
          <pc:sldMk cId="2412519822" sldId="265"/>
        </pc:sldMkLst>
        <pc:spChg chg="mod">
          <ac:chgData name="Bruno Miguel Vasconcelos da Silva" userId="8981283a-6f07-452b-b631-dd43b86dc1a4" providerId="ADAL" clId="{5FB92C7E-F5F9-43D0-8A4B-740F51AEE518}" dt="2021-11-02T14:19:52.155" v="1002" actId="20577"/>
          <ac:spMkLst>
            <pc:docMk/>
            <pc:sldMk cId="2412519822" sldId="265"/>
            <ac:spMk id="2" creationId="{899ED5A8-DE93-4E1D-8F8C-45FFA2029B7C}"/>
          </ac:spMkLst>
        </pc:spChg>
      </pc:sldChg>
      <pc:sldChg chg="delSp modSp mod">
        <pc:chgData name="Bruno Miguel Vasconcelos da Silva" userId="8981283a-6f07-452b-b631-dd43b86dc1a4" providerId="ADAL" clId="{5FB92C7E-F5F9-43D0-8A4B-740F51AEE518}" dt="2021-11-03T00:50:53.217" v="1858" actId="478"/>
        <pc:sldMkLst>
          <pc:docMk/>
          <pc:sldMk cId="1124449794" sldId="266"/>
        </pc:sldMkLst>
        <pc:spChg chg="mod">
          <ac:chgData name="Bruno Miguel Vasconcelos da Silva" userId="8981283a-6f07-452b-b631-dd43b86dc1a4" providerId="ADAL" clId="{5FB92C7E-F5F9-43D0-8A4B-740F51AEE518}" dt="2021-11-02T23:17:50.842" v="1100" actId="20577"/>
          <ac:spMkLst>
            <pc:docMk/>
            <pc:sldMk cId="1124449794" sldId="266"/>
            <ac:spMk id="3" creationId="{44E82692-35FA-463F-8AEF-B1832E637813}"/>
          </ac:spMkLst>
        </pc:spChg>
        <pc:picChg chg="del">
          <ac:chgData name="Bruno Miguel Vasconcelos da Silva" userId="8981283a-6f07-452b-b631-dd43b86dc1a4" providerId="ADAL" clId="{5FB92C7E-F5F9-43D0-8A4B-740F51AEE518}" dt="2021-11-03T00:50:53.217" v="1858" actId="478"/>
          <ac:picMkLst>
            <pc:docMk/>
            <pc:sldMk cId="1124449794" sldId="266"/>
            <ac:picMk id="4" creationId="{9E6AB358-62CF-459B-B882-F8E139534871}"/>
          </ac:picMkLst>
        </pc:picChg>
      </pc:sldChg>
      <pc:sldChg chg="delSp modSp mod">
        <pc:chgData name="Bruno Miguel Vasconcelos da Silva" userId="8981283a-6f07-452b-b631-dd43b86dc1a4" providerId="ADAL" clId="{5FB92C7E-F5F9-43D0-8A4B-740F51AEE518}" dt="2021-11-03T00:50:55.383" v="1859" actId="478"/>
        <pc:sldMkLst>
          <pc:docMk/>
          <pc:sldMk cId="1151258127" sldId="267"/>
        </pc:sldMkLst>
        <pc:spChg chg="mod">
          <ac:chgData name="Bruno Miguel Vasconcelos da Silva" userId="8981283a-6f07-452b-b631-dd43b86dc1a4" providerId="ADAL" clId="{5FB92C7E-F5F9-43D0-8A4B-740F51AEE518}" dt="2021-11-02T23:17:59.377" v="1111" actId="20577"/>
          <ac:spMkLst>
            <pc:docMk/>
            <pc:sldMk cId="1151258127" sldId="267"/>
            <ac:spMk id="3" creationId="{EDC9625F-4A21-4F5E-98E6-419EB27BF491}"/>
          </ac:spMkLst>
        </pc:spChg>
        <pc:picChg chg="del">
          <ac:chgData name="Bruno Miguel Vasconcelos da Silva" userId="8981283a-6f07-452b-b631-dd43b86dc1a4" providerId="ADAL" clId="{5FB92C7E-F5F9-43D0-8A4B-740F51AEE518}" dt="2021-11-03T00:50:55.383" v="1859" actId="478"/>
          <ac:picMkLst>
            <pc:docMk/>
            <pc:sldMk cId="1151258127" sldId="267"/>
            <ac:picMk id="6" creationId="{73655CFE-0E2D-411F-8189-DA0284462366}"/>
          </ac:picMkLst>
        </pc:picChg>
      </pc:sldChg>
      <pc:sldChg chg="modSp mod">
        <pc:chgData name="Bruno Miguel Vasconcelos da Silva" userId="8981283a-6f07-452b-b631-dd43b86dc1a4" providerId="ADAL" clId="{5FB92C7E-F5F9-43D0-8A4B-740F51AEE518}" dt="2021-11-02T23:18:47.532" v="1128" actId="27636"/>
        <pc:sldMkLst>
          <pc:docMk/>
          <pc:sldMk cId="3111128428" sldId="268"/>
        </pc:sldMkLst>
        <pc:spChg chg="mod">
          <ac:chgData name="Bruno Miguel Vasconcelos da Silva" userId="8981283a-6f07-452b-b631-dd43b86dc1a4" providerId="ADAL" clId="{5FB92C7E-F5F9-43D0-8A4B-740F51AEE518}" dt="2021-11-02T23:18:47.532" v="1128" actId="27636"/>
          <ac:spMkLst>
            <pc:docMk/>
            <pc:sldMk cId="3111128428" sldId="268"/>
            <ac:spMk id="2" creationId="{76509ACC-3479-4FAA-BBC1-97B67365C19D}"/>
          </ac:spMkLst>
        </pc:spChg>
        <pc:spChg chg="mod">
          <ac:chgData name="Bruno Miguel Vasconcelos da Silva" userId="8981283a-6f07-452b-b631-dd43b86dc1a4" providerId="ADAL" clId="{5FB92C7E-F5F9-43D0-8A4B-740F51AEE518}" dt="2021-11-02T23:18:24.585" v="1124" actId="20577"/>
          <ac:spMkLst>
            <pc:docMk/>
            <pc:sldMk cId="3111128428" sldId="268"/>
            <ac:spMk id="3" creationId="{3DF3180C-EDBC-4044-8629-A79F6440F505}"/>
          </ac:spMkLst>
        </pc:spChg>
      </pc:sldChg>
      <pc:sldChg chg="del">
        <pc:chgData name="Bruno Miguel Vasconcelos da Silva" userId="8981283a-6f07-452b-b631-dd43b86dc1a4" providerId="ADAL" clId="{5FB92C7E-F5F9-43D0-8A4B-740F51AEE518}" dt="2021-11-02T23:18:38.093" v="1126" actId="2696"/>
        <pc:sldMkLst>
          <pc:docMk/>
          <pc:sldMk cId="2367370499" sldId="269"/>
        </pc:sldMkLst>
      </pc:sldChg>
      <pc:sldChg chg="del">
        <pc:chgData name="Bruno Miguel Vasconcelos da Silva" userId="8981283a-6f07-452b-b631-dd43b86dc1a4" providerId="ADAL" clId="{5FB92C7E-F5F9-43D0-8A4B-740F51AEE518}" dt="2021-11-02T23:18:51.228" v="1130" actId="47"/>
        <pc:sldMkLst>
          <pc:docMk/>
          <pc:sldMk cId="2025526788" sldId="270"/>
        </pc:sldMkLst>
      </pc:sldChg>
      <pc:sldChg chg="del">
        <pc:chgData name="Bruno Miguel Vasconcelos da Silva" userId="8981283a-6f07-452b-b631-dd43b86dc1a4" providerId="ADAL" clId="{5FB92C7E-F5F9-43D0-8A4B-740F51AEE518}" dt="2021-11-02T23:18:52.985" v="1132" actId="47"/>
        <pc:sldMkLst>
          <pc:docMk/>
          <pc:sldMk cId="4165465857" sldId="271"/>
        </pc:sldMkLst>
      </pc:sldChg>
      <pc:sldChg chg="del">
        <pc:chgData name="Bruno Miguel Vasconcelos da Silva" userId="8981283a-6f07-452b-b631-dd43b86dc1a4" providerId="ADAL" clId="{5FB92C7E-F5F9-43D0-8A4B-740F51AEE518}" dt="2021-11-02T23:18:54.196" v="1134" actId="47"/>
        <pc:sldMkLst>
          <pc:docMk/>
          <pc:sldMk cId="2967502710" sldId="272"/>
        </pc:sldMkLst>
      </pc:sldChg>
      <pc:sldChg chg="add del">
        <pc:chgData name="Bruno Miguel Vasconcelos da Silva" userId="8981283a-6f07-452b-b631-dd43b86dc1a4" providerId="ADAL" clId="{5FB92C7E-F5F9-43D0-8A4B-740F51AEE518}" dt="2021-11-02T23:21:02.205" v="1138" actId="47"/>
        <pc:sldMkLst>
          <pc:docMk/>
          <pc:sldMk cId="85792162" sldId="273"/>
        </pc:sldMkLst>
      </pc:sldChg>
      <pc:sldChg chg="modSp mod">
        <pc:chgData name="Bruno Miguel Vasconcelos da Silva" userId="8981283a-6f07-452b-b631-dd43b86dc1a4" providerId="ADAL" clId="{5FB92C7E-F5F9-43D0-8A4B-740F51AEE518}" dt="2021-11-02T14:54:05.261" v="1018" actId="20577"/>
        <pc:sldMkLst>
          <pc:docMk/>
          <pc:sldMk cId="522576175" sldId="274"/>
        </pc:sldMkLst>
        <pc:spChg chg="mod">
          <ac:chgData name="Bruno Miguel Vasconcelos da Silva" userId="8981283a-6f07-452b-b631-dd43b86dc1a4" providerId="ADAL" clId="{5FB92C7E-F5F9-43D0-8A4B-740F51AEE518}" dt="2021-11-02T14:54:05.261" v="1018" actId="20577"/>
          <ac:spMkLst>
            <pc:docMk/>
            <pc:sldMk cId="522576175" sldId="274"/>
            <ac:spMk id="2" creationId="{E2DBC69A-FB71-47EC-9D8C-47BCF80F75F9}"/>
          </ac:spMkLst>
        </pc:spChg>
      </pc:sldChg>
      <pc:sldChg chg="del">
        <pc:chgData name="Bruno Miguel Vasconcelos da Silva" userId="8981283a-6f07-452b-b631-dd43b86dc1a4" providerId="ADAL" clId="{5FB92C7E-F5F9-43D0-8A4B-740F51AEE518}" dt="2021-11-02T23:18:35.724" v="1125" actId="2696"/>
        <pc:sldMkLst>
          <pc:docMk/>
          <pc:sldMk cId="3221820002" sldId="275"/>
        </pc:sldMkLst>
      </pc:sldChg>
      <pc:sldChg chg="del">
        <pc:chgData name="Bruno Miguel Vasconcelos da Silva" userId="8981283a-6f07-452b-b631-dd43b86dc1a4" providerId="ADAL" clId="{5FB92C7E-F5F9-43D0-8A4B-740F51AEE518}" dt="2021-11-02T23:18:49.674" v="1129" actId="47"/>
        <pc:sldMkLst>
          <pc:docMk/>
          <pc:sldMk cId="3158616436" sldId="276"/>
        </pc:sldMkLst>
      </pc:sldChg>
      <pc:sldChg chg="del">
        <pc:chgData name="Bruno Miguel Vasconcelos da Silva" userId="8981283a-6f07-452b-b631-dd43b86dc1a4" providerId="ADAL" clId="{5FB92C7E-F5F9-43D0-8A4B-740F51AEE518}" dt="2021-11-02T23:18:52.042" v="1131" actId="47"/>
        <pc:sldMkLst>
          <pc:docMk/>
          <pc:sldMk cId="716183883" sldId="277"/>
        </pc:sldMkLst>
      </pc:sldChg>
      <pc:sldChg chg="del">
        <pc:chgData name="Bruno Miguel Vasconcelos da Silva" userId="8981283a-6f07-452b-b631-dd43b86dc1a4" providerId="ADAL" clId="{5FB92C7E-F5F9-43D0-8A4B-740F51AEE518}" dt="2021-11-02T23:18:53.606" v="1133" actId="47"/>
        <pc:sldMkLst>
          <pc:docMk/>
          <pc:sldMk cId="4121948986" sldId="278"/>
        </pc:sldMkLst>
      </pc:sldChg>
      <pc:sldChg chg="del">
        <pc:chgData name="Bruno Miguel Vasconcelos da Silva" userId="8981283a-6f07-452b-b631-dd43b86dc1a4" providerId="ADAL" clId="{5FB92C7E-F5F9-43D0-8A4B-740F51AEE518}" dt="2021-11-02T23:18:54.712" v="1135" actId="47"/>
        <pc:sldMkLst>
          <pc:docMk/>
          <pc:sldMk cId="3087303547" sldId="279"/>
        </pc:sldMkLst>
      </pc:sldChg>
      <pc:sldChg chg="modSp new mod">
        <pc:chgData name="Bruno Miguel Vasconcelos da Silva" userId="8981283a-6f07-452b-b631-dd43b86dc1a4" providerId="ADAL" clId="{5FB92C7E-F5F9-43D0-8A4B-740F51AEE518}" dt="2021-11-03T00:19:03.285" v="1845" actId="20577"/>
        <pc:sldMkLst>
          <pc:docMk/>
          <pc:sldMk cId="3440415241" sldId="280"/>
        </pc:sldMkLst>
        <pc:spChg chg="mod">
          <ac:chgData name="Bruno Miguel Vasconcelos da Silva" userId="8981283a-6f07-452b-b631-dd43b86dc1a4" providerId="ADAL" clId="{5FB92C7E-F5F9-43D0-8A4B-740F51AEE518}" dt="2021-11-03T00:19:03.285" v="1845" actId="20577"/>
          <ac:spMkLst>
            <pc:docMk/>
            <pc:sldMk cId="3440415241" sldId="280"/>
            <ac:spMk id="2" creationId="{B214BD57-A7F2-41AC-8FFA-CEC5FD81DE2E}"/>
          </ac:spMkLst>
        </pc:spChg>
        <pc:spChg chg="mod">
          <ac:chgData name="Bruno Miguel Vasconcelos da Silva" userId="8981283a-6f07-452b-b631-dd43b86dc1a4" providerId="ADAL" clId="{5FB92C7E-F5F9-43D0-8A4B-740F51AEE518}" dt="2021-11-02T23:15:53.100" v="1038" actId="20577"/>
          <ac:spMkLst>
            <pc:docMk/>
            <pc:sldMk cId="3440415241" sldId="280"/>
            <ac:spMk id="3" creationId="{7F3EF92E-7540-4EBC-BD05-36B7C6E7B0AC}"/>
          </ac:spMkLst>
        </pc:spChg>
      </pc:sldChg>
      <pc:sldChg chg="modSp new mod">
        <pc:chgData name="Bruno Miguel Vasconcelos da Silva" userId="8981283a-6f07-452b-b631-dd43b86dc1a4" providerId="ADAL" clId="{5FB92C7E-F5F9-43D0-8A4B-740F51AEE518}" dt="2021-11-02T23:16:44.226" v="1070" actId="404"/>
        <pc:sldMkLst>
          <pc:docMk/>
          <pc:sldMk cId="3505502958" sldId="281"/>
        </pc:sldMkLst>
        <pc:spChg chg="mod">
          <ac:chgData name="Bruno Miguel Vasconcelos da Silva" userId="8981283a-6f07-452b-b631-dd43b86dc1a4" providerId="ADAL" clId="{5FB92C7E-F5F9-43D0-8A4B-740F51AEE518}" dt="2021-11-02T23:16:44.226" v="1070" actId="404"/>
          <ac:spMkLst>
            <pc:docMk/>
            <pc:sldMk cId="3505502958" sldId="281"/>
            <ac:spMk id="3" creationId="{6B0D9A78-62E3-43E5-B584-471D1225C0F1}"/>
          </ac:spMkLst>
        </pc:spChg>
      </pc:sldChg>
      <pc:sldChg chg="modSp new mod">
        <pc:chgData name="Bruno Miguel Vasconcelos da Silva" userId="8981283a-6f07-452b-b631-dd43b86dc1a4" providerId="ADAL" clId="{5FB92C7E-F5F9-43D0-8A4B-740F51AEE518}" dt="2021-11-02T23:17:18.078" v="1087" actId="20577"/>
        <pc:sldMkLst>
          <pc:docMk/>
          <pc:sldMk cId="480818972" sldId="282"/>
        </pc:sldMkLst>
        <pc:spChg chg="mod">
          <ac:chgData name="Bruno Miguel Vasconcelos da Silva" userId="8981283a-6f07-452b-b631-dd43b86dc1a4" providerId="ADAL" clId="{5FB92C7E-F5F9-43D0-8A4B-740F51AEE518}" dt="2021-11-02T23:17:18.078" v="1087" actId="20577"/>
          <ac:spMkLst>
            <pc:docMk/>
            <pc:sldMk cId="480818972" sldId="282"/>
            <ac:spMk id="3" creationId="{24BAE87D-226F-4F4C-BA38-CC469BD9C296}"/>
          </ac:spMkLst>
        </pc:spChg>
      </pc:sldChg>
      <pc:sldChg chg="modSp new mod">
        <pc:chgData name="Bruno Miguel Vasconcelos da Silva" userId="8981283a-6f07-452b-b631-dd43b86dc1a4" providerId="ADAL" clId="{5FB92C7E-F5F9-43D0-8A4B-740F51AEE518}" dt="2021-11-03T00:18:49.468" v="1841" actId="20577"/>
        <pc:sldMkLst>
          <pc:docMk/>
          <pc:sldMk cId="124162624" sldId="283"/>
        </pc:sldMkLst>
        <pc:spChg chg="mod">
          <ac:chgData name="Bruno Miguel Vasconcelos da Silva" userId="8981283a-6f07-452b-b631-dd43b86dc1a4" providerId="ADAL" clId="{5FB92C7E-F5F9-43D0-8A4B-740F51AEE518}" dt="2021-11-03T00:18:49.468" v="1841" actId="20577"/>
          <ac:spMkLst>
            <pc:docMk/>
            <pc:sldMk cId="124162624" sldId="283"/>
            <ac:spMk id="2" creationId="{75EE7C9F-3E11-4B16-808A-BA3E052C1FBB}"/>
          </ac:spMkLst>
        </pc:spChg>
        <pc:spChg chg="mod">
          <ac:chgData name="Bruno Miguel Vasconcelos da Silva" userId="8981283a-6f07-452b-b631-dd43b86dc1a4" providerId="ADAL" clId="{5FB92C7E-F5F9-43D0-8A4B-740F51AEE518}" dt="2021-11-03T00:01:19.953" v="1551"/>
          <ac:spMkLst>
            <pc:docMk/>
            <pc:sldMk cId="124162624" sldId="283"/>
            <ac:spMk id="3" creationId="{BB83B6A8-0FBB-44E2-8C4C-EC93337A5F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pt-PT" smtClean="0"/>
              <a:pPr/>
              <a:t>17/11/2021</a:t>
            </a:fld>
            <a:endParaRPr lang="pt-PT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5386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pt-PT"/>
              <a:pPr/>
              <a:t>17/11/2021</a:t>
            </a:fld>
            <a:endParaRPr lang="pt-PT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pt-PT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287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08920"/>
            <a:ext cx="758094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2555776" y="2780929"/>
            <a:ext cx="6120680" cy="504056"/>
          </a:xfrm>
        </p:spPr>
        <p:txBody>
          <a:bodyPr>
            <a:noAutofit/>
          </a:bodyPr>
          <a:lstStyle>
            <a:lvl1pPr marL="0" indent="0" algn="r" latinLnBrk="0">
              <a:buNone/>
              <a:defRPr lang="pt-PT" sz="3200" b="1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PT" dirty="0"/>
              <a:t>Subtítulo, Conferência</a:t>
            </a:r>
          </a:p>
        </p:txBody>
      </p:sp>
      <p:sp>
        <p:nvSpPr>
          <p:cNvPr id="5" name="Rectangle 5"/>
          <p:cNvSpPr>
            <a:spLocks noGrp="1"/>
          </p:cNvSpPr>
          <p:nvPr>
            <p:ph type="ctrTitle" hasCustomPrompt="1"/>
          </p:nvPr>
        </p:nvSpPr>
        <p:spPr>
          <a:xfrm>
            <a:off x="1115616" y="1196752"/>
            <a:ext cx="7577814" cy="1470025"/>
          </a:xfrm>
        </p:spPr>
        <p:txBody>
          <a:bodyPr anchor="b" anchorCtr="0">
            <a:normAutofit/>
          </a:bodyPr>
          <a:lstStyle>
            <a:lvl1pPr algn="r" latinLnBrk="0">
              <a:defRPr lang="pt-PT" sz="5400" b="0" baseline="0">
                <a:solidFill>
                  <a:srgbClr val="373E48"/>
                </a:solidFill>
              </a:defRPr>
            </a:lvl1pPr>
          </a:lstStyle>
          <a:p>
            <a:r>
              <a:rPr lang="pt-PT" dirty="0"/>
              <a:t>Título da Apresentação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4644008" y="5301208"/>
            <a:ext cx="4032250" cy="865187"/>
          </a:xfrm>
        </p:spPr>
        <p:txBody>
          <a:bodyPr/>
          <a:lstStyle>
            <a:lvl1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Autor1, Autor2, Autor 3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Mail1, mail2, mail3</a:t>
            </a:r>
            <a:endParaRPr lang="en-US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pt-PT" smtClean="0"/>
              <a:pPr algn="r"/>
              <a:t>‹nº›</a:t>
            </a:fld>
            <a:endParaRPr lang="pt-PT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182245"/>
            <a:ext cx="6516217" cy="67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</p:spPr>
        <p:txBody>
          <a:bodyPr/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  <p:sp>
        <p:nvSpPr>
          <p:cNvPr id="14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  <p:sp>
        <p:nvSpPr>
          <p:cNvPr id="14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16573" b="80589"/>
          <a:stretch>
            <a:fillRect/>
          </a:stretch>
        </p:blipFill>
        <p:spPr bwMode="auto">
          <a:xfrm>
            <a:off x="-1" y="0"/>
            <a:ext cx="9144001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16573" t="19411"/>
          <a:stretch>
            <a:fillRect/>
          </a:stretch>
        </p:blipFill>
        <p:spPr bwMode="auto">
          <a:xfrm>
            <a:off x="0" y="1196752"/>
            <a:ext cx="9144001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ângulo 12"/>
          <p:cNvSpPr/>
          <p:nvPr userDrawn="1"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PT" dirty="0"/>
              <a:t>Clique para 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0" y="116632"/>
            <a:ext cx="25557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373E48"/>
                </a:solidFill>
              </a:rPr>
              <a:t>ESRG</a:t>
            </a:r>
          </a:p>
          <a:p>
            <a:r>
              <a:rPr lang="en-US" sz="2100" b="1" dirty="0">
                <a:solidFill>
                  <a:srgbClr val="00A2D3"/>
                </a:solidFill>
              </a:rPr>
              <a:t>Embedded Systems</a:t>
            </a:r>
          </a:p>
          <a:p>
            <a:r>
              <a:rPr lang="en-US" sz="2100" b="1" dirty="0">
                <a:solidFill>
                  <a:srgbClr val="00A2D3"/>
                </a:solidFill>
              </a:rPr>
              <a:t>Research Group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7" cstate="print"/>
          <a:srcRect l="3813" r="37962" b="1449"/>
          <a:stretch>
            <a:fillRect/>
          </a:stretch>
        </p:blipFill>
        <p:spPr bwMode="auto">
          <a:xfrm>
            <a:off x="0" y="1196752"/>
            <a:ext cx="1115616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defPPr>
        <a:defRPr lang="pt-PT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PT" sz="3600">
          <a:solidFill>
            <a:srgbClr val="373E48"/>
          </a:solidFill>
          <a:latin typeface="+mj-lt"/>
        </a:defRPr>
      </a:lvl1pPr>
    </p:titleStyle>
    <p:bodyStyle>
      <a:defPPr>
        <a:defRPr lang="pt-PT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PT" sz="2800">
          <a:solidFill>
            <a:srgbClr val="373E48"/>
          </a:solidFill>
          <a:latin typeface="+mn-lt"/>
        </a:defRPr>
      </a:lvl1pPr>
      <a:lvl2pPr marL="742950" indent="-285750" eaLnBrk="1" hangingPunct="1">
        <a:buChar char="–"/>
        <a:defRPr lang="pt-PT" sz="2400">
          <a:solidFill>
            <a:srgbClr val="00A2D3"/>
          </a:solidFill>
          <a:latin typeface="+mn-lt"/>
        </a:defRPr>
      </a:lvl2pPr>
      <a:lvl3pPr marL="1143000" indent="-228600" eaLnBrk="1" hangingPunct="1">
        <a:buChar char="•"/>
        <a:defRPr lang="pt-PT" sz="2400">
          <a:solidFill>
            <a:srgbClr val="373E48"/>
          </a:solidFill>
          <a:latin typeface="+mn-lt"/>
        </a:defRPr>
      </a:lvl3pPr>
      <a:lvl4pPr marL="1600200" indent="-228600" eaLnBrk="1" hangingPunct="1">
        <a:buChar char="–"/>
        <a:defRPr lang="pt-PT" sz="2000">
          <a:latin typeface="+mn-lt"/>
        </a:defRPr>
      </a:lvl4pPr>
      <a:lvl5pPr marL="2057400" indent="-228600" eaLnBrk="1" hangingPunct="1">
        <a:buChar char="»"/>
        <a:defRPr lang="pt-PT" sz="2000">
          <a:latin typeface="+mn-lt"/>
        </a:defRPr>
      </a:lvl5pPr>
      <a:lvl6pPr marL="2514600" indent="-228600" eaLnBrk="1" hangingPunct="1">
        <a:buChar char="•"/>
        <a:defRPr lang="pt-PT" sz="2000"/>
      </a:lvl6pPr>
      <a:lvl7pPr marL="2971800" indent="-228600" eaLnBrk="1" hangingPunct="1">
        <a:buChar char="•"/>
        <a:defRPr lang="pt-PT" sz="2000"/>
      </a:lvl7pPr>
      <a:lvl8pPr marL="3429000" indent="-228600" eaLnBrk="1" hangingPunct="1">
        <a:buChar char="•"/>
        <a:defRPr lang="pt-PT" sz="2000"/>
      </a:lvl8pPr>
      <a:lvl9pPr marL="3886200" indent="-228600" eaLnBrk="1" hangingPunct="1">
        <a:buChar char="•"/>
        <a:defRPr lang="pt-PT" sz="2000"/>
      </a:lvl9pPr>
    </p:bodyStyle>
    <p:otherStyle>
      <a:defPPr>
        <a:defRPr lang="pt-PT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15616" y="2708921"/>
            <a:ext cx="4104456" cy="648072"/>
          </a:xfrm>
          <a:solidFill>
            <a:srgbClr val="373E48">
              <a:alpha val="46000"/>
            </a:srgbClr>
          </a:solidFill>
        </p:spPr>
        <p:txBody>
          <a:bodyPr/>
          <a:lstStyle/>
          <a:p>
            <a:r>
              <a:rPr lang="en-US" sz="3600" dirty="0"/>
              <a:t>Embedded Systems</a:t>
            </a:r>
            <a:endParaRPr lang="pt-PT" sz="3600" dirty="0"/>
          </a:p>
          <a:p>
            <a:endParaRPr lang="en-US" sz="3600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07129" y="3835854"/>
            <a:ext cx="7577814" cy="1470025"/>
          </a:xfrm>
        </p:spPr>
        <p:txBody>
          <a:bodyPr>
            <a:noAutofit/>
          </a:bodyPr>
          <a:lstStyle/>
          <a:p>
            <a:r>
              <a:rPr lang="pt-PT" sz="4000" b="1" i="1" dirty="0" err="1">
                <a:solidFill>
                  <a:schemeClr val="bg1"/>
                </a:solidFill>
              </a:rPr>
              <a:t>Smart</a:t>
            </a:r>
            <a:r>
              <a:rPr lang="pt-PT" sz="4000" b="1" i="1" dirty="0">
                <a:solidFill>
                  <a:schemeClr val="bg1"/>
                </a:solidFill>
              </a:rPr>
              <a:t> </a:t>
            </a:r>
            <a:r>
              <a:rPr lang="pt-PT" sz="4000" b="1" i="1" dirty="0" err="1">
                <a:solidFill>
                  <a:schemeClr val="bg1"/>
                </a:solidFill>
              </a:rPr>
              <a:t>Hydroponic</a:t>
            </a:r>
            <a:r>
              <a:rPr lang="pt-PT" sz="4000" b="1" i="1" dirty="0">
                <a:solidFill>
                  <a:schemeClr val="bg1"/>
                </a:solidFill>
              </a:rPr>
              <a:t> </a:t>
            </a:r>
            <a:r>
              <a:rPr lang="pt-PT" sz="4000" b="1" i="1" dirty="0" err="1">
                <a:solidFill>
                  <a:schemeClr val="bg1"/>
                </a:solidFill>
              </a:rPr>
              <a:t>Greenhouse</a:t>
            </a:r>
            <a:endParaRPr lang="en-US" sz="4000" b="1" i="1" dirty="0">
              <a:solidFill>
                <a:schemeClr val="bg1"/>
              </a:solidFill>
            </a:endParaRPr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>
          <a:xfrm>
            <a:off x="1115616" y="5301208"/>
            <a:ext cx="7632848" cy="865187"/>
          </a:xfrm>
          <a:solidFill>
            <a:srgbClr val="FFFFFF">
              <a:alpha val="65000"/>
            </a:srgbClr>
          </a:solidFill>
        </p:spPr>
        <p:txBody>
          <a:bodyPr anchor="ctr" anchorCtr="1">
            <a:noAutofit/>
          </a:bodyPr>
          <a:lstStyle/>
          <a:p>
            <a:pPr algn="ctr"/>
            <a:r>
              <a:rPr lang="pt-PT" sz="1800" b="1" dirty="0">
                <a:solidFill>
                  <a:schemeClr val="tx1"/>
                </a:solidFill>
              </a:rPr>
              <a:t>Bruno Silva – A88289</a:t>
            </a:r>
          </a:p>
          <a:p>
            <a:pPr algn="ctr"/>
            <a:r>
              <a:rPr lang="pt-PT" sz="1800" b="1" dirty="0">
                <a:solidFill>
                  <a:schemeClr val="tx1"/>
                </a:solidFill>
              </a:rPr>
              <a:t>Rafael Pedro – A88271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Caixa de Texto 2"/>
          <p:cNvSpPr txBox="1">
            <a:spLocks noChangeArrowheads="1"/>
          </p:cNvSpPr>
          <p:nvPr/>
        </p:nvSpPr>
        <p:spPr bwMode="auto">
          <a:xfrm>
            <a:off x="1087166" y="2097357"/>
            <a:ext cx="6770981" cy="721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endParaRPr lang="pt-PT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diagram</a:t>
            </a:r>
          </a:p>
        </p:txBody>
      </p:sp>
      <p:pic>
        <p:nvPicPr>
          <p:cNvPr id="6148" name="Picture 4" descr="C:\Users\0\Desktop\sequential diagram2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8187" y="2071678"/>
            <a:ext cx="6837069" cy="3571900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1785918" y="121442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Light</a:t>
            </a:r>
            <a:r>
              <a:rPr lang="pt-PT" dirty="0"/>
              <a:t> </a:t>
            </a:r>
            <a:r>
              <a:rPr lang="pt-PT" dirty="0" err="1"/>
              <a:t>control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diagram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785918" y="121442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Air</a:t>
            </a:r>
            <a:r>
              <a:rPr lang="pt-PT" dirty="0"/>
              <a:t> </a:t>
            </a:r>
            <a:r>
              <a:rPr lang="pt-PT" dirty="0" err="1"/>
              <a:t>humidity</a:t>
            </a:r>
            <a:r>
              <a:rPr lang="pt-PT" dirty="0"/>
              <a:t> </a:t>
            </a:r>
            <a:r>
              <a:rPr lang="pt-PT" dirty="0" err="1"/>
              <a:t>control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FC4C65-223E-4530-96F5-03E0A4F8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18" y="2204864"/>
            <a:ext cx="6941815" cy="362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diagram</a:t>
            </a:r>
          </a:p>
        </p:txBody>
      </p:sp>
      <p:pic>
        <p:nvPicPr>
          <p:cNvPr id="6149" name="Picture 5" descr="C:\Users\0\Desktop\sequential diagram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7704" y="2228744"/>
            <a:ext cx="6480720" cy="3385732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1785918" y="121442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Air</a:t>
            </a:r>
            <a:r>
              <a:rPr lang="pt-PT" dirty="0"/>
              <a:t> </a:t>
            </a:r>
            <a:r>
              <a:rPr lang="pt-PT" dirty="0" err="1"/>
              <a:t>temperature</a:t>
            </a:r>
            <a:r>
              <a:rPr lang="pt-PT" dirty="0"/>
              <a:t> </a:t>
            </a:r>
            <a:r>
              <a:rPr lang="pt-PT" dirty="0" err="1"/>
              <a:t>control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diagram</a:t>
            </a:r>
          </a:p>
        </p:txBody>
      </p:sp>
      <p:pic>
        <p:nvPicPr>
          <p:cNvPr id="6147" name="Picture 3" descr="C:\Users\0\Desktop\sequential diagram3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712" y="2381679"/>
            <a:ext cx="6389632" cy="3013506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1785918" y="121442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Water</a:t>
            </a:r>
            <a:r>
              <a:rPr lang="pt-PT" dirty="0"/>
              <a:t> </a:t>
            </a:r>
            <a:r>
              <a:rPr lang="pt-PT" dirty="0" err="1"/>
              <a:t>temperature</a:t>
            </a:r>
            <a:r>
              <a:rPr lang="pt-PT" dirty="0"/>
              <a:t> </a:t>
            </a:r>
            <a:r>
              <a:rPr lang="pt-PT" dirty="0" err="1"/>
              <a:t>control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diagram</a:t>
            </a:r>
          </a:p>
        </p:txBody>
      </p:sp>
      <p:pic>
        <p:nvPicPr>
          <p:cNvPr id="7171" name="Picture 3" descr="C:\Users\0\Desktop\sequential diagram4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9545" y="1928802"/>
            <a:ext cx="2517475" cy="3934235"/>
          </a:xfrm>
          <a:prstGeom prst="rect">
            <a:avLst/>
          </a:prstGeom>
          <a:noFill/>
        </p:spPr>
      </p:pic>
      <p:pic>
        <p:nvPicPr>
          <p:cNvPr id="15" name="Imagem 14" descr="sequential diagram6.draw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0" y="1928802"/>
            <a:ext cx="3714776" cy="1862533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1785918" y="121442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parameters</a:t>
            </a:r>
            <a:endParaRPr lang="pt-PT" dirty="0"/>
          </a:p>
        </p:txBody>
      </p:sp>
      <p:pic>
        <p:nvPicPr>
          <p:cNvPr id="17" name="Imagem 16" descr="sequential diagram7.drawi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4000504"/>
            <a:ext cx="3714776" cy="18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diagram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785918" y="121442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Request</a:t>
            </a:r>
            <a:r>
              <a:rPr lang="pt-PT" dirty="0"/>
              <a:t> </a:t>
            </a:r>
            <a:r>
              <a:rPr lang="pt-PT" dirty="0" err="1"/>
              <a:t>report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78F0B72-88EF-4B91-85B9-53D7ED6F6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204864"/>
            <a:ext cx="5329407" cy="355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919E0D8-5304-4117-A7BC-2A6EA1362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570128"/>
              </p:ext>
            </p:extLst>
          </p:nvPr>
        </p:nvGraphicFramePr>
        <p:xfrm>
          <a:off x="1475656" y="2132856"/>
          <a:ext cx="7472041" cy="3760460"/>
        </p:xfrm>
        <a:graphic>
          <a:graphicData uri="http://schemas.openxmlformats.org/drawingml/2006/table">
            <a:tbl>
              <a:tblPr/>
              <a:tblGrid>
                <a:gridCol w="413446">
                  <a:extLst>
                    <a:ext uri="{9D8B030D-6E8A-4147-A177-3AD203B41FA5}">
                      <a16:colId xmlns:a16="http://schemas.microsoft.com/office/drawing/2014/main" val="1250083023"/>
                    </a:ext>
                  </a:extLst>
                </a:gridCol>
                <a:gridCol w="1827166">
                  <a:extLst>
                    <a:ext uri="{9D8B030D-6E8A-4147-A177-3AD203B41FA5}">
                      <a16:colId xmlns:a16="http://schemas.microsoft.com/office/drawing/2014/main" val="4090472905"/>
                    </a:ext>
                  </a:extLst>
                </a:gridCol>
                <a:gridCol w="1987210">
                  <a:extLst>
                    <a:ext uri="{9D8B030D-6E8A-4147-A177-3AD203B41FA5}">
                      <a16:colId xmlns:a16="http://schemas.microsoft.com/office/drawing/2014/main" val="3915574900"/>
                    </a:ext>
                  </a:extLst>
                </a:gridCol>
                <a:gridCol w="2173927">
                  <a:extLst>
                    <a:ext uri="{9D8B030D-6E8A-4147-A177-3AD203B41FA5}">
                      <a16:colId xmlns:a16="http://schemas.microsoft.com/office/drawing/2014/main" val="238233516"/>
                    </a:ext>
                  </a:extLst>
                </a:gridCol>
                <a:gridCol w="1070292">
                  <a:extLst>
                    <a:ext uri="{9D8B030D-6E8A-4147-A177-3AD203B41FA5}">
                      <a16:colId xmlns:a16="http://schemas.microsoft.com/office/drawing/2014/main" val="3704661334"/>
                    </a:ext>
                  </a:extLst>
                </a:gridCol>
              </a:tblGrid>
              <a:tr h="221204"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 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Trigger condition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390220"/>
                  </a:ext>
                </a:extLst>
              </a:tr>
              <a:tr h="252804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greenhouse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air temperature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 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Synchronous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714873"/>
                  </a:ext>
                </a:extLst>
              </a:tr>
              <a:tr h="2528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air humidity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 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Synchronous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296210"/>
                  </a:ext>
                </a:extLst>
              </a:tr>
              <a:tr h="2528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water temperature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 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Synchronous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002498"/>
                  </a:ext>
                </a:extLst>
              </a:tr>
              <a:tr h="2528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luminosity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 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Synchronous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660774"/>
                  </a:ext>
                </a:extLst>
              </a:tr>
              <a:tr h="2528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 picture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 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Synchronous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630461"/>
                  </a:ext>
                </a:extLst>
              </a:tr>
              <a:tr h="2528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 heater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 sample air temperature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 heater ON/OFF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Asynchronous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449538"/>
                  </a:ext>
                </a:extLst>
              </a:tr>
              <a:tr h="2528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 Window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 sample air 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window opening angle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Asynchronous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658249"/>
                  </a:ext>
                </a:extLst>
              </a:tr>
              <a:tr h="2528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 light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 sample luminosity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 light ON/OFF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Asynchronous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5501"/>
                  </a:ext>
                </a:extLst>
              </a:tr>
              <a:tr h="2528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 water pump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On/Off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 pump ON/OFF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Asynchronous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726748"/>
                  </a:ext>
                </a:extLst>
              </a:tr>
              <a:tr h="2528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 temperature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 command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target temperature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Asynchronous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73385"/>
                  </a:ext>
                </a:extLst>
              </a:tr>
              <a:tr h="2528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 humidity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 command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target 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Asynchronous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70493"/>
                  </a:ext>
                </a:extLst>
              </a:tr>
              <a:tr h="2528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Send data to database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Sampling event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Send data to database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Asynchronous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267470"/>
                  </a:ext>
                </a:extLst>
              </a:tr>
              <a:tr h="252804">
                <a:tc rowSpan="2">
                  <a:txBody>
                    <a:bodyPr/>
                    <a:lstStyle/>
                    <a:p>
                      <a:pPr algn="r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</a:t>
                      </a:r>
                    </a:p>
                  </a:txBody>
                  <a:tcPr marL="9525" marR="9525" marT="9525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Recieve data from database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Recieve data from database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Synchronous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840860"/>
                  </a:ext>
                </a:extLst>
              </a:tr>
              <a:tr h="2528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system parameters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Send new parameters to database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Asynchronous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10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18A5A42-730E-4A37-AD78-C5024DBF5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30664"/>
              </p:ext>
            </p:extLst>
          </p:nvPr>
        </p:nvGraphicFramePr>
        <p:xfrm>
          <a:off x="2627784" y="1844824"/>
          <a:ext cx="4536504" cy="4176458"/>
        </p:xfrm>
        <a:graphic>
          <a:graphicData uri="http://schemas.openxmlformats.org/drawingml/2006/table">
            <a:tbl>
              <a:tblPr/>
              <a:tblGrid>
                <a:gridCol w="3376407">
                  <a:extLst>
                    <a:ext uri="{9D8B030D-6E8A-4147-A177-3AD203B41FA5}">
                      <a16:colId xmlns:a16="http://schemas.microsoft.com/office/drawing/2014/main" val="3648301460"/>
                    </a:ext>
                  </a:extLst>
                </a:gridCol>
                <a:gridCol w="1160097">
                  <a:extLst>
                    <a:ext uri="{9D8B030D-6E8A-4147-A177-3AD203B41FA5}">
                      <a16:colId xmlns:a16="http://schemas.microsoft.com/office/drawing/2014/main" val="1913027068"/>
                    </a:ext>
                  </a:extLst>
                </a:gridCol>
              </a:tblGrid>
              <a:tr h="367706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Rough</a:t>
                      </a: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598954"/>
                  </a:ext>
                </a:extLst>
              </a:tr>
              <a:tr h="316079"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pump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8 €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580746"/>
                  </a:ext>
                </a:extLst>
              </a:tr>
              <a:tr h="316079"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Heater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7 €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35553"/>
                  </a:ext>
                </a:extLst>
              </a:tr>
              <a:tr h="316079"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motor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5 €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941983"/>
                  </a:ext>
                </a:extLst>
              </a:tr>
              <a:tr h="316079"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6€-8€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1353"/>
                  </a:ext>
                </a:extLst>
              </a:tr>
              <a:tr h="316079"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sensor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2 €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050417"/>
                  </a:ext>
                </a:extLst>
              </a:tr>
              <a:tr h="3160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 humidity and temperature sensor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10 €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001423"/>
                  </a:ext>
                </a:extLst>
              </a:tr>
              <a:tr h="316079"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1 €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211934"/>
                  </a:ext>
                </a:extLst>
              </a:tr>
              <a:tr h="316079"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Structure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30€-40€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446978"/>
                  </a:ext>
                </a:extLst>
              </a:tr>
              <a:tr h="316079"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Raspberry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50 €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978849"/>
                  </a:ext>
                </a:extLst>
              </a:tr>
              <a:tr h="316079"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Camera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10€-20€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741304"/>
                  </a:ext>
                </a:extLst>
              </a:tr>
              <a:tr h="316079"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Misc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materials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1€-2€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194117"/>
                  </a:ext>
                </a:extLst>
              </a:tr>
              <a:tr h="331883"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Estimated material 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130€-153€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903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B12C2390-66C5-417A-A63E-9C0042C7E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plan alterations</a:t>
            </a:r>
          </a:p>
          <a:p>
            <a:r>
              <a:rPr lang="en-US" dirty="0"/>
              <a:t>Events;</a:t>
            </a:r>
          </a:p>
          <a:p>
            <a:r>
              <a:rPr lang="en-US" dirty="0"/>
              <a:t>Use cases;</a:t>
            </a:r>
          </a:p>
          <a:p>
            <a:r>
              <a:rPr lang="en-US" dirty="0"/>
              <a:t>State diagrams;</a:t>
            </a:r>
          </a:p>
          <a:p>
            <a:r>
              <a:rPr lang="en-US" dirty="0"/>
              <a:t>Sequence diagrams;</a:t>
            </a:r>
          </a:p>
          <a:p>
            <a:r>
              <a:rPr lang="en-US" dirty="0"/>
              <a:t>Budget estimation;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AC8DC04-938A-4062-AEF9-2AF1933E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7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4BAE87D-226F-4F4C-BA38-CC469BD9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pic>
        <p:nvPicPr>
          <p:cNvPr id="2050" name="Picture 2" descr="C:\Users\0\Desktop\System overview v3.drawio.png"/>
          <p:cNvPicPr>
            <a:picLocks noChangeAspect="1" noChangeArrowheads="1"/>
          </p:cNvPicPr>
          <p:nvPr/>
        </p:nvPicPr>
        <p:blipFill>
          <a:blip r:embed="rId2"/>
          <a:srcRect r="47205" b="63060"/>
          <a:stretch>
            <a:fillRect/>
          </a:stretch>
        </p:blipFill>
        <p:spPr bwMode="auto">
          <a:xfrm>
            <a:off x="1907704" y="1988840"/>
            <a:ext cx="6559035" cy="44536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081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4E82692-35FA-463F-8AEF-B1832E63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Hardware </a:t>
            </a:r>
            <a:r>
              <a:rPr lang="pt-PT" dirty="0" err="1"/>
              <a:t>Architeture</a:t>
            </a:r>
            <a:endParaRPr lang="en-US" dirty="0"/>
          </a:p>
        </p:txBody>
      </p:sp>
      <p:pic>
        <p:nvPicPr>
          <p:cNvPr id="3074" name="Picture 2" descr="C:\Users\0\Desktop\Hardware Architeture v3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2060848"/>
            <a:ext cx="7327891" cy="40233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444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DC9625F-4A21-4F5E-98E6-419EB27B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Software </a:t>
            </a:r>
            <a:r>
              <a:rPr lang="pt-PT" dirty="0" err="1"/>
              <a:t>Architeture</a:t>
            </a:r>
            <a:endParaRPr lang="en-US" dirty="0"/>
          </a:p>
        </p:txBody>
      </p:sp>
      <p:pic>
        <p:nvPicPr>
          <p:cNvPr id="4098" name="Picture 2" descr="C:\Users\0\Desktop\Software Architeture v1.drawio (1).png"/>
          <p:cNvPicPr>
            <a:picLocks noChangeAspect="1" noChangeArrowheads="1"/>
          </p:cNvPicPr>
          <p:nvPr/>
        </p:nvPicPr>
        <p:blipFill>
          <a:blip r:embed="rId2"/>
          <a:srcRect t="1652" r="8794"/>
          <a:stretch>
            <a:fillRect/>
          </a:stretch>
        </p:blipFill>
        <p:spPr bwMode="auto">
          <a:xfrm>
            <a:off x="1500166" y="2143116"/>
            <a:ext cx="7072362" cy="37592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125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DF3180C-EDBC-4044-8629-A79F6440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Gantt</a:t>
            </a:r>
            <a:r>
              <a:rPr lang="pt-PT" dirty="0"/>
              <a:t> </a:t>
            </a:r>
            <a:r>
              <a:rPr lang="pt-PT" dirty="0" err="1"/>
              <a:t>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643182"/>
            <a:ext cx="7715272" cy="207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1112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559EE7-EBE5-46FE-879D-FC9ACA733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00808"/>
            <a:ext cx="6840091" cy="459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E40B78-C8BD-41BF-BF34-E0845146C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699" y="1207511"/>
            <a:ext cx="4384589" cy="558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70D9EE-1254-4D93-8828-936B2B865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412776"/>
            <a:ext cx="48672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14655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5EB5FCBB1E5ECD4D83FA6E62BA4F98FF04003B76559807ED7042AFCC9CD6E0E16B7A" ma:contentTypeVersion="23" ma:contentTypeDescription="Create a new document." ma:contentTypeScope="" ma:versionID="4e7ae912b4fbccaa31f4eb83f826eee0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639430A2-2E43-417E-8E0C-4D89782865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739120-6E4D-43F1-BE63-8A56581E977C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01D2A88F-2AED-40BE-90C1-A4731257203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5357</TotalTime>
  <Words>278</Words>
  <Application>Microsoft Office PowerPoint</Application>
  <PresentationFormat>Apresentação no Ecrã (4:3)</PresentationFormat>
  <Paragraphs>129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0" baseType="lpstr">
      <vt:lpstr>Calibri</vt:lpstr>
      <vt:lpstr>Corbel</vt:lpstr>
      <vt:lpstr>DesignTemplate</vt:lpstr>
      <vt:lpstr>Smart Hydroponic Greenhouse</vt:lpstr>
      <vt:lpstr>Agenda</vt:lpstr>
      <vt:lpstr>System Overview</vt:lpstr>
      <vt:lpstr>Hardware Architeture</vt:lpstr>
      <vt:lpstr>Software Architeture</vt:lpstr>
      <vt:lpstr>Gantt Diagram</vt:lpstr>
      <vt:lpstr>Use cases</vt:lpstr>
      <vt:lpstr>State diagram</vt:lpstr>
      <vt:lpstr>State diagram</vt:lpstr>
      <vt:lpstr>Sequential diagram</vt:lpstr>
      <vt:lpstr>Sequential diagram</vt:lpstr>
      <vt:lpstr>Sequential diagram</vt:lpstr>
      <vt:lpstr>Sequential diagram</vt:lpstr>
      <vt:lpstr>Sequential diagram</vt:lpstr>
      <vt:lpstr>Sequential diagram</vt:lpstr>
      <vt:lpstr>Events</vt:lpstr>
      <vt:lpstr>Budget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computador</dc:creator>
  <cp:lastModifiedBy>Bruno Miguel Vasconcelos da Silva</cp:lastModifiedBy>
  <cp:revision>174</cp:revision>
  <dcterms:created xsi:type="dcterms:W3CDTF">2012-04-27T13:45:19Z</dcterms:created>
  <dcterms:modified xsi:type="dcterms:W3CDTF">2021-11-17T22:34:58Z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