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Futura Bold" charset="1" panose="020B0702020204020203"/>
      <p:regular r:id="rId25"/>
    </p:embeddedFont>
    <p:embeddedFont>
      <p:font typeface="Futura" charset="1" panose="020B0502020204020303"/>
      <p:regular r:id="rId26"/>
    </p:embeddedFont>
    <p:embeddedFont>
      <p:font typeface="Montserrat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79012" y="3767028"/>
            <a:ext cx="11929975" cy="2286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87"/>
              </a:lnSpc>
            </a:pPr>
            <a:r>
              <a:rPr lang="en-US" sz="11991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Trabalho Prático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91624" y="5609354"/>
            <a:ext cx="630475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Análise De dados na Saúde publica portuguesa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27045" y="9338153"/>
            <a:ext cx="4895110" cy="81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Rafael Antunes nº55336</a:t>
            </a: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Bruno Vicente nº55300</a:t>
            </a:r>
          </a:p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Lucas Galveias nº55053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15858" y="488447"/>
            <a:ext cx="10056284" cy="54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Trabalho de Elementos de Inteligência Artificial do curso Inteligência Artificial e Ciência de Dados (1º ciclo de estudos)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930677" y="4211056"/>
            <a:ext cx="21712191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Trabalho Prático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9790" y="561349"/>
            <a:ext cx="11273612" cy="6637339"/>
          </a:xfrm>
          <a:custGeom>
            <a:avLst/>
            <a:gdLst/>
            <a:ahLst/>
            <a:cxnLst/>
            <a:rect r="r" b="b" t="t" l="l"/>
            <a:pathLst>
              <a:path h="6637339" w="11273612">
                <a:moveTo>
                  <a:pt x="0" y="0"/>
                </a:moveTo>
                <a:lnTo>
                  <a:pt x="11273612" y="0"/>
                </a:lnTo>
                <a:lnTo>
                  <a:pt x="11273612" y="6637339"/>
                </a:lnTo>
                <a:lnTo>
                  <a:pt x="0" y="6637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56255" y="4668527"/>
            <a:ext cx="7832961" cy="5618473"/>
          </a:xfrm>
          <a:custGeom>
            <a:avLst/>
            <a:gdLst/>
            <a:ahLst/>
            <a:cxnLst/>
            <a:rect r="r" b="b" t="t" l="l"/>
            <a:pathLst>
              <a:path h="5618473" w="7832961">
                <a:moveTo>
                  <a:pt x="0" y="0"/>
                </a:moveTo>
                <a:lnTo>
                  <a:pt x="7832961" y="0"/>
                </a:lnTo>
                <a:lnTo>
                  <a:pt x="7832961" y="5618473"/>
                </a:lnTo>
                <a:lnTo>
                  <a:pt x="0" y="5618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2014" y="638827"/>
            <a:ext cx="9128001" cy="4929121"/>
          </a:xfrm>
          <a:custGeom>
            <a:avLst/>
            <a:gdLst/>
            <a:ahLst/>
            <a:cxnLst/>
            <a:rect r="r" b="b" t="t" l="l"/>
            <a:pathLst>
              <a:path h="4929121" w="9128001">
                <a:moveTo>
                  <a:pt x="0" y="0"/>
                </a:moveTo>
                <a:lnTo>
                  <a:pt x="9128001" y="0"/>
                </a:lnTo>
                <a:lnTo>
                  <a:pt x="9128001" y="4929121"/>
                </a:lnTo>
                <a:lnTo>
                  <a:pt x="0" y="49291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73557" y="5143500"/>
            <a:ext cx="9044713" cy="4884145"/>
          </a:xfrm>
          <a:custGeom>
            <a:avLst/>
            <a:gdLst/>
            <a:ahLst/>
            <a:cxnLst/>
            <a:rect r="r" b="b" t="t" l="l"/>
            <a:pathLst>
              <a:path h="4884145" w="9044713">
                <a:moveTo>
                  <a:pt x="0" y="0"/>
                </a:moveTo>
                <a:lnTo>
                  <a:pt x="9044713" y="0"/>
                </a:lnTo>
                <a:lnTo>
                  <a:pt x="9044713" y="4884145"/>
                </a:lnTo>
                <a:lnTo>
                  <a:pt x="0" y="48841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6218" y="690789"/>
            <a:ext cx="9330499" cy="5038469"/>
          </a:xfrm>
          <a:custGeom>
            <a:avLst/>
            <a:gdLst/>
            <a:ahLst/>
            <a:cxnLst/>
            <a:rect r="r" b="b" t="t" l="l"/>
            <a:pathLst>
              <a:path h="5038469" w="9330499">
                <a:moveTo>
                  <a:pt x="0" y="0"/>
                </a:moveTo>
                <a:lnTo>
                  <a:pt x="9330499" y="0"/>
                </a:lnTo>
                <a:lnTo>
                  <a:pt x="9330499" y="5038470"/>
                </a:lnTo>
                <a:lnTo>
                  <a:pt x="0" y="5038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09210" y="5088952"/>
            <a:ext cx="9238971" cy="4989044"/>
          </a:xfrm>
          <a:custGeom>
            <a:avLst/>
            <a:gdLst/>
            <a:ahLst/>
            <a:cxnLst/>
            <a:rect r="r" b="b" t="t" l="l"/>
            <a:pathLst>
              <a:path h="4989044" w="9238971">
                <a:moveTo>
                  <a:pt x="0" y="0"/>
                </a:moveTo>
                <a:lnTo>
                  <a:pt x="9238971" y="0"/>
                </a:lnTo>
                <a:lnTo>
                  <a:pt x="9238971" y="4989045"/>
                </a:lnTo>
                <a:lnTo>
                  <a:pt x="0" y="49890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2833" y="422075"/>
            <a:ext cx="9652688" cy="5683020"/>
          </a:xfrm>
          <a:custGeom>
            <a:avLst/>
            <a:gdLst/>
            <a:ahLst/>
            <a:cxnLst/>
            <a:rect r="r" b="b" t="t" l="l"/>
            <a:pathLst>
              <a:path h="5683020" w="9652688">
                <a:moveTo>
                  <a:pt x="0" y="0"/>
                </a:moveTo>
                <a:lnTo>
                  <a:pt x="9652688" y="0"/>
                </a:lnTo>
                <a:lnTo>
                  <a:pt x="9652688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35876" y="4607396"/>
            <a:ext cx="8862936" cy="5805223"/>
          </a:xfrm>
          <a:custGeom>
            <a:avLst/>
            <a:gdLst/>
            <a:ahLst/>
            <a:cxnLst/>
            <a:rect r="r" b="b" t="t" l="l"/>
            <a:pathLst>
              <a:path h="5805223" w="8862936">
                <a:moveTo>
                  <a:pt x="0" y="0"/>
                </a:moveTo>
                <a:lnTo>
                  <a:pt x="8862936" y="0"/>
                </a:lnTo>
                <a:lnTo>
                  <a:pt x="8862936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08097" y="1028700"/>
            <a:ext cx="9721986" cy="8482433"/>
          </a:xfrm>
          <a:custGeom>
            <a:avLst/>
            <a:gdLst/>
            <a:ahLst/>
            <a:cxnLst/>
            <a:rect r="r" b="b" t="t" l="l"/>
            <a:pathLst>
              <a:path h="8482433" w="9721986">
                <a:moveTo>
                  <a:pt x="0" y="0"/>
                </a:moveTo>
                <a:lnTo>
                  <a:pt x="9721986" y="0"/>
                </a:lnTo>
                <a:lnTo>
                  <a:pt x="9721986" y="8482433"/>
                </a:lnTo>
                <a:lnTo>
                  <a:pt x="0" y="8482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87790" y="907490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2"/>
                </a:lnTo>
                <a:lnTo>
                  <a:pt x="0" y="36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08338" y="2633036"/>
            <a:ext cx="13671324" cy="454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limpeza e</a:t>
            </a:r>
          </a:p>
          <a:p>
            <a:pPr algn="ctr">
              <a:lnSpc>
                <a:spcPts val="17255"/>
              </a:lnSpc>
              <a:spcBef>
                <a:spcPct val="0"/>
              </a:spcBef>
            </a:pPr>
            <a:r>
              <a:rPr lang="en-US" b="true" sz="123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pre-processamento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88541" y="1890021"/>
            <a:ext cx="587075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1124657" y="3410956"/>
            <a:ext cx="20537314" cy="363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limpeza e</a:t>
            </a:r>
          </a:p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pre-processamento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04026" y="1028700"/>
            <a:ext cx="5479948" cy="3913641"/>
          </a:xfrm>
          <a:custGeom>
            <a:avLst/>
            <a:gdLst/>
            <a:ahLst/>
            <a:cxnLst/>
            <a:rect r="r" b="b" t="t" l="l"/>
            <a:pathLst>
              <a:path h="3913641" w="5479948">
                <a:moveTo>
                  <a:pt x="0" y="0"/>
                </a:moveTo>
                <a:lnTo>
                  <a:pt x="5479948" y="0"/>
                </a:lnTo>
                <a:lnTo>
                  <a:pt x="5479948" y="3913641"/>
                </a:lnTo>
                <a:lnTo>
                  <a:pt x="0" y="3913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6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9143" y="5143500"/>
            <a:ext cx="16260157" cy="4024389"/>
          </a:xfrm>
          <a:custGeom>
            <a:avLst/>
            <a:gdLst/>
            <a:ahLst/>
            <a:cxnLst/>
            <a:rect r="r" b="b" t="t" l="l"/>
            <a:pathLst>
              <a:path h="4024389" w="16260157">
                <a:moveTo>
                  <a:pt x="0" y="0"/>
                </a:moveTo>
                <a:lnTo>
                  <a:pt x="16260157" y="0"/>
                </a:lnTo>
                <a:lnTo>
                  <a:pt x="16260157" y="4024389"/>
                </a:lnTo>
                <a:lnTo>
                  <a:pt x="0" y="40243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87790" y="907490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2"/>
                </a:lnTo>
                <a:lnTo>
                  <a:pt x="0" y="36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388541" y="1890021"/>
            <a:ext cx="587075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87790" y="907490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2"/>
                </a:lnTo>
                <a:lnTo>
                  <a:pt x="0" y="36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08338" y="3893465"/>
            <a:ext cx="13671324" cy="2353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55"/>
              </a:lnSpc>
              <a:spcBef>
                <a:spcPct val="0"/>
              </a:spcBef>
            </a:pPr>
            <a:r>
              <a:rPr lang="en-US" b="true" sz="123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analise descritiva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88541" y="1890021"/>
            <a:ext cx="587075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-1124657" y="4211056"/>
            <a:ext cx="20537314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analise descritiva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1520" y="482246"/>
            <a:ext cx="8612480" cy="5490456"/>
          </a:xfrm>
          <a:custGeom>
            <a:avLst/>
            <a:gdLst/>
            <a:ahLst/>
            <a:cxnLst/>
            <a:rect r="r" b="b" t="t" l="l"/>
            <a:pathLst>
              <a:path h="5490456" w="8612480">
                <a:moveTo>
                  <a:pt x="0" y="0"/>
                </a:moveTo>
                <a:lnTo>
                  <a:pt x="8612480" y="0"/>
                </a:lnTo>
                <a:lnTo>
                  <a:pt x="8612480" y="5490456"/>
                </a:lnTo>
                <a:lnTo>
                  <a:pt x="0" y="5490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87790" y="907490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2"/>
                </a:lnTo>
                <a:lnTo>
                  <a:pt x="0" y="36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88541" y="1890021"/>
            <a:ext cx="587075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089591" y="5795023"/>
            <a:ext cx="11865662" cy="4197478"/>
          </a:xfrm>
          <a:custGeom>
            <a:avLst/>
            <a:gdLst/>
            <a:ahLst/>
            <a:cxnLst/>
            <a:rect r="r" b="b" t="t" l="l"/>
            <a:pathLst>
              <a:path h="4197478" w="11865662">
                <a:moveTo>
                  <a:pt x="0" y="0"/>
                </a:moveTo>
                <a:lnTo>
                  <a:pt x="11865662" y="0"/>
                </a:lnTo>
                <a:lnTo>
                  <a:pt x="11865662" y="4197478"/>
                </a:lnTo>
                <a:lnTo>
                  <a:pt x="0" y="41974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708586" y="4542232"/>
            <a:ext cx="18996586" cy="574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995"/>
              </a:lnSpc>
            </a:pPr>
            <a:r>
              <a:rPr lang="en-US" b="true" sz="22983" spc="3677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Nossas Conclusões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30967" y="4885907"/>
            <a:ext cx="8839427" cy="4188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13"/>
              </a:lnSpc>
            </a:pPr>
            <a:r>
              <a:rPr lang="en-US" sz="14351" spc="114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Nossas Conclusões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4234" y="3050585"/>
            <a:ext cx="3693857" cy="1921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Entre 2009 e 2022, o número de profissionais de saúde nos hospitais em Portugal aumentou, apesar de uma quebra em 2011-2012. A partir de 2013, registou-se uma recuperação, com crescimento acentuado desde 2015.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00692" y="2946294"/>
            <a:ext cx="3693134" cy="219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A taxa bruta de mortalidade em Portugal mostrou um ligeiro aumento entre 2012 e 2022, com picos em 2012, 2015 e especialmente durante a pandemia (2020-2022). Esse aumento está fortemente ligado ao envelhecimento da população.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47149" y="2867102"/>
            <a:ext cx="3652473" cy="274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rPr>
              <a:t>Apesar do aumento de profissionais de saúde, a taxa de natalidade manteve-se baixa, com apenas uma ligeira recuperação após mínimos recentes. Isto indica que a natalidade é mais influenciada por fatores socioeconómicos e culturais do que pela disponibilidade de recursos de saúde.</a:t>
            </a:r>
          </a:p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true" flipV="true" rot="0">
            <a:off x="1094413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1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1" y="0"/>
                </a:lnTo>
                <a:lnTo>
                  <a:pt x="759821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87790" y="907490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2"/>
                </a:lnTo>
                <a:lnTo>
                  <a:pt x="0" y="36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53627" y="4149725"/>
            <a:ext cx="4940588" cy="5291966"/>
          </a:xfrm>
          <a:custGeom>
            <a:avLst/>
            <a:gdLst/>
            <a:ahLst/>
            <a:cxnLst/>
            <a:rect r="r" b="b" t="t" l="l"/>
            <a:pathLst>
              <a:path h="5291966" w="4940588">
                <a:moveTo>
                  <a:pt x="0" y="0"/>
                </a:moveTo>
                <a:lnTo>
                  <a:pt x="4940587" y="0"/>
                </a:lnTo>
                <a:lnTo>
                  <a:pt x="4940587" y="5291966"/>
                </a:lnTo>
                <a:lnTo>
                  <a:pt x="0" y="52919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8611" y="5940362"/>
            <a:ext cx="10966375" cy="23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introdução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88541" y="1890021"/>
            <a:ext cx="587075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628422" y="6421863"/>
            <a:ext cx="11657433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introdução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02786" y="990600"/>
            <a:ext cx="5870759" cy="315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D4B66"/>
                </a:solidFill>
                <a:latin typeface="Montserrat"/>
                <a:ea typeface="Montserrat"/>
                <a:cs typeface="Montserrat"/>
                <a:sym typeface="Montserrat"/>
              </a:rPr>
              <a:t>Projeto desenvolvido no âmbito da unidade curricular de Elementos de Inteligência Artificial e Ciência de Dados. Este projeto centrou-se na recolha, tratamento e análise de dados estatísticos provenientes da PORDATA, com o objetivo primordial de explorar as inter-relações entre indicadores chave da demografia e do sistema de saúde em Portugal.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87790" y="907490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2"/>
                </a:lnTo>
                <a:lnTo>
                  <a:pt x="0" y="36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466621"/>
            <a:ext cx="8944678" cy="5791679"/>
          </a:xfrm>
          <a:custGeom>
            <a:avLst/>
            <a:gdLst/>
            <a:ahLst/>
            <a:cxnLst/>
            <a:rect r="r" b="b" t="t" l="l"/>
            <a:pathLst>
              <a:path h="5791679" w="8944678">
                <a:moveTo>
                  <a:pt x="0" y="0"/>
                </a:moveTo>
                <a:lnTo>
                  <a:pt x="8944678" y="0"/>
                </a:lnTo>
                <a:lnTo>
                  <a:pt x="8944678" y="5791679"/>
                </a:lnTo>
                <a:lnTo>
                  <a:pt x="0" y="57916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13066" y="364907"/>
            <a:ext cx="10966375" cy="23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objetivo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05583" y="1890021"/>
            <a:ext cx="587075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493573" y="846408"/>
            <a:ext cx="12591544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objetivo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61460" y="3655348"/>
            <a:ext cx="6212086" cy="1739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4D4B66"/>
                </a:solidFill>
                <a:latin typeface="Montserrat"/>
                <a:ea typeface="Montserrat"/>
                <a:cs typeface="Montserrat"/>
                <a:sym typeface="Montserrat"/>
              </a:rPr>
              <a:t>Pretende-se analisar a possível influência do número de profissionais ao serviço nos hospitais com a Taxa Bruta de Mortalidade (‰) e a Taxa Bruta de Natalidade (‰).</a:t>
            </a:r>
          </a:p>
          <a:p>
            <a:pPr algn="just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863439" y="6333885"/>
            <a:ext cx="621010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1999" strike="noStrike" u="none">
                <a:solidFill>
                  <a:srgbClr val="4D4B66"/>
                </a:solidFill>
                <a:latin typeface="Montserrat"/>
                <a:ea typeface="Montserrat"/>
                <a:cs typeface="Montserrat"/>
                <a:sym typeface="Montserrat"/>
              </a:rPr>
              <a:t>Verificando a sua possível influência em picos e quedas nos valores dos indicadores bem como identificar padrões, tendências e eventuais exceções que possam</a:t>
            </a:r>
          </a:p>
          <a:p>
            <a:pPr algn="just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1999" strike="noStrike" u="none">
                <a:solidFill>
                  <a:srgbClr val="4D4B66"/>
                </a:solidFill>
                <a:latin typeface="Montserrat"/>
                <a:ea typeface="Montserrat"/>
                <a:cs typeface="Montserrat"/>
                <a:sym typeface="Montserrat"/>
              </a:rPr>
              <a:t>confirmar a existência da referida relação.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87790" y="907490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2"/>
                </a:lnTo>
                <a:lnTo>
                  <a:pt x="0" y="36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60812" y="2633036"/>
            <a:ext cx="10966375" cy="454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integração </a:t>
            </a:r>
          </a:p>
          <a:p>
            <a:pPr algn="ctr">
              <a:lnSpc>
                <a:spcPts val="17255"/>
              </a:lnSpc>
              <a:spcBef>
                <a:spcPct val="0"/>
              </a:spcBef>
            </a:pPr>
            <a:r>
              <a:rPr lang="en-US" b="true" sz="123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dos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88541" y="1890021"/>
            <a:ext cx="587075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315283" y="3410956"/>
            <a:ext cx="11657433" cy="363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integração</a:t>
            </a:r>
          </a:p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dos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7259300" y="278549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370079" y="9644228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2"/>
                </a:lnTo>
                <a:lnTo>
                  <a:pt x="371510" y="366782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46790" y="1148611"/>
            <a:ext cx="13394420" cy="2226822"/>
          </a:xfrm>
          <a:custGeom>
            <a:avLst/>
            <a:gdLst/>
            <a:ahLst/>
            <a:cxnLst/>
            <a:rect r="r" b="b" t="t" l="l"/>
            <a:pathLst>
              <a:path h="2226822" w="13394420">
                <a:moveTo>
                  <a:pt x="0" y="0"/>
                </a:moveTo>
                <a:lnTo>
                  <a:pt x="13394420" y="0"/>
                </a:lnTo>
                <a:lnTo>
                  <a:pt x="13394420" y="2226822"/>
                </a:lnTo>
                <a:lnTo>
                  <a:pt x="0" y="22268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46790" y="3804058"/>
            <a:ext cx="13394420" cy="2678884"/>
          </a:xfrm>
          <a:custGeom>
            <a:avLst/>
            <a:gdLst/>
            <a:ahLst/>
            <a:cxnLst/>
            <a:rect r="r" b="b" t="t" l="l"/>
            <a:pathLst>
              <a:path h="2678884" w="13394420">
                <a:moveTo>
                  <a:pt x="0" y="0"/>
                </a:moveTo>
                <a:lnTo>
                  <a:pt x="13394420" y="0"/>
                </a:lnTo>
                <a:lnTo>
                  <a:pt x="13394420" y="2678884"/>
                </a:lnTo>
                <a:lnTo>
                  <a:pt x="0" y="26788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6790" y="6911567"/>
            <a:ext cx="13394420" cy="2444482"/>
          </a:xfrm>
          <a:custGeom>
            <a:avLst/>
            <a:gdLst/>
            <a:ahLst/>
            <a:cxnLst/>
            <a:rect r="r" b="b" t="t" l="l"/>
            <a:pathLst>
              <a:path h="2444482" w="13394420">
                <a:moveTo>
                  <a:pt x="0" y="0"/>
                </a:moveTo>
                <a:lnTo>
                  <a:pt x="13394420" y="0"/>
                </a:lnTo>
                <a:lnTo>
                  <a:pt x="13394420" y="2444482"/>
                </a:lnTo>
                <a:lnTo>
                  <a:pt x="0" y="24444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70601" y="858520"/>
            <a:ext cx="5746798" cy="32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999" spc="1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DataSet Pessoal ao serviço nos hospitais (Portugal)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90018" y="3500528"/>
            <a:ext cx="4507964" cy="58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999" spc="1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DataSet Taxa bruta de mortalidade (‰)</a:t>
            </a:r>
          </a:p>
          <a:p>
            <a:pPr algn="l">
              <a:lnSpc>
                <a:spcPts val="21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976048" y="6606767"/>
            <a:ext cx="4335904" cy="638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999" spc="1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DataSet Taxa bruta de natalidade (‰)</a:t>
            </a:r>
          </a:p>
          <a:p>
            <a:pPr algn="l">
              <a:lnSpc>
                <a:spcPts val="1298"/>
              </a:lnSpc>
            </a:pPr>
          </a:p>
          <a:p>
            <a:pPr algn="l">
              <a:lnSpc>
                <a:spcPts val="129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7259300" y="278549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370079" y="9644228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2"/>
                </a:lnTo>
                <a:lnTo>
                  <a:pt x="371510" y="366782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524" y="1680542"/>
            <a:ext cx="14974953" cy="6925916"/>
          </a:xfrm>
          <a:custGeom>
            <a:avLst/>
            <a:gdLst/>
            <a:ahLst/>
            <a:cxnLst/>
            <a:rect r="r" b="b" t="t" l="l"/>
            <a:pathLst>
              <a:path h="6925916" w="14974953">
                <a:moveTo>
                  <a:pt x="0" y="0"/>
                </a:moveTo>
                <a:lnTo>
                  <a:pt x="14974952" y="0"/>
                </a:lnTo>
                <a:lnTo>
                  <a:pt x="14974952" y="6925916"/>
                </a:lnTo>
                <a:lnTo>
                  <a:pt x="0" y="69259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73167" y="1304495"/>
            <a:ext cx="3541666" cy="376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2400" spc="19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Estrutura do DataSet final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87790" y="907490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2"/>
                </a:lnTo>
                <a:lnTo>
                  <a:pt x="0" y="3667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60812" y="2633036"/>
            <a:ext cx="10966375" cy="454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analise</a:t>
            </a:r>
          </a:p>
          <a:p>
            <a:pPr algn="ctr">
              <a:lnSpc>
                <a:spcPts val="17255"/>
              </a:lnSpc>
              <a:spcBef>
                <a:spcPct val="0"/>
              </a:spcBef>
            </a:pPr>
            <a:r>
              <a:rPr lang="en-US" b="true" sz="123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exploratoria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88541" y="1890021"/>
            <a:ext cx="587075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78931" y="3410923"/>
            <a:ext cx="14130139" cy="363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analise</a:t>
            </a:r>
          </a:p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exploratoria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4222" y="345740"/>
            <a:ext cx="10173999" cy="6663969"/>
          </a:xfrm>
          <a:custGeom>
            <a:avLst/>
            <a:gdLst/>
            <a:ahLst/>
            <a:cxnLst/>
            <a:rect r="r" b="b" t="t" l="l"/>
            <a:pathLst>
              <a:path h="6663969" w="10173999">
                <a:moveTo>
                  <a:pt x="0" y="0"/>
                </a:moveTo>
                <a:lnTo>
                  <a:pt x="10173999" y="0"/>
                </a:lnTo>
                <a:lnTo>
                  <a:pt x="10173999" y="6663969"/>
                </a:lnTo>
                <a:lnTo>
                  <a:pt x="0" y="6663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15002" y="5448338"/>
            <a:ext cx="9265644" cy="4493838"/>
          </a:xfrm>
          <a:custGeom>
            <a:avLst/>
            <a:gdLst/>
            <a:ahLst/>
            <a:cxnLst/>
            <a:rect r="r" b="b" t="t" l="l"/>
            <a:pathLst>
              <a:path h="4493838" w="9265644">
                <a:moveTo>
                  <a:pt x="0" y="0"/>
                </a:moveTo>
                <a:lnTo>
                  <a:pt x="9265645" y="0"/>
                </a:lnTo>
                <a:lnTo>
                  <a:pt x="9265645" y="4493838"/>
                </a:lnTo>
                <a:lnTo>
                  <a:pt x="0" y="44938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1212" y="294922"/>
            <a:ext cx="11424444" cy="6726141"/>
          </a:xfrm>
          <a:custGeom>
            <a:avLst/>
            <a:gdLst/>
            <a:ahLst/>
            <a:cxnLst/>
            <a:rect r="r" b="b" t="t" l="l"/>
            <a:pathLst>
              <a:path h="6726141" w="11424444">
                <a:moveTo>
                  <a:pt x="0" y="0"/>
                </a:moveTo>
                <a:lnTo>
                  <a:pt x="11424444" y="0"/>
                </a:lnTo>
                <a:lnTo>
                  <a:pt x="11424444" y="6726141"/>
                </a:lnTo>
                <a:lnTo>
                  <a:pt x="0" y="67261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76697" y="4388533"/>
            <a:ext cx="7896232" cy="5618473"/>
          </a:xfrm>
          <a:custGeom>
            <a:avLst/>
            <a:gdLst/>
            <a:ahLst/>
            <a:cxnLst/>
            <a:rect r="r" b="b" t="t" l="l"/>
            <a:pathLst>
              <a:path h="5618473" w="7896232">
                <a:moveTo>
                  <a:pt x="0" y="0"/>
                </a:moveTo>
                <a:lnTo>
                  <a:pt x="7896232" y="0"/>
                </a:lnTo>
                <a:lnTo>
                  <a:pt x="7896232" y="5618473"/>
                </a:lnTo>
                <a:lnTo>
                  <a:pt x="0" y="5618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DAGpBozdfjM</dc:identifier>
  <dcterms:modified xsi:type="dcterms:W3CDTF">2011-08-01T06:04:30Z</dcterms:modified>
  <cp:revision>1</cp:revision>
  <dc:title>Purple and White Clean Geometric Startup Pitch Deck Presentation</dc:title>
</cp:coreProperties>
</file>