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_The_impact_of_TB_in_the_Globe_1990-2025/TheImpactofTuberculosisintheWorldst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ED26F5-8C22-4BB3-A68D-4FC39B754A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Story_The_impact_of_TB_in_the_Globe_(1990-2025)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57D297-7768-40AE-AD29-B9829F4CA5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2/7/2023 7:07:36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8" id="10" name="slide10">
            <a:extLst>
              <a:ext uri="{FF2B5EF4-FFF2-40B4-BE49-F238E27FC236}">
                <a16:creationId xmlns:a16="http://schemas.microsoft.com/office/drawing/2014/main" id="{1E97645D-F20B-4271-A87B-33782331CE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9" id="11" name="slide11">
            <a:extLst>
              <a:ext uri="{FF2B5EF4-FFF2-40B4-BE49-F238E27FC236}">
                <a16:creationId xmlns:a16="http://schemas.microsoft.com/office/drawing/2014/main" id="{0FABFB40-2B78-4D96-9D52-5887E4D56D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1" id="2" name="slide2">
            <a:extLst>
              <a:ext uri="{FF2B5EF4-FFF2-40B4-BE49-F238E27FC236}">
                <a16:creationId xmlns:a16="http://schemas.microsoft.com/office/drawing/2014/main" id="{BD3910C7-DA62-4C11-A77F-1E143C1F8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2" id="3" name="slide3">
            <a:extLst>
              <a:ext uri="{FF2B5EF4-FFF2-40B4-BE49-F238E27FC236}">
                <a16:creationId xmlns:a16="http://schemas.microsoft.com/office/drawing/2014/main" id="{A14EC6EA-1FEB-4F6A-B810-1C9181DDE0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3" id="4" name="slide4">
            <a:extLst>
              <a:ext uri="{FF2B5EF4-FFF2-40B4-BE49-F238E27FC236}">
                <a16:creationId xmlns:a16="http://schemas.microsoft.com/office/drawing/2014/main" id="{0B485349-43E5-4B12-A361-E0197F14EA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4" id="5" name="slide5">
            <a:extLst>
              <a:ext uri="{FF2B5EF4-FFF2-40B4-BE49-F238E27FC236}">
                <a16:creationId xmlns:a16="http://schemas.microsoft.com/office/drawing/2014/main" id="{9EA42BBF-EEB9-4B57-B7B9-EC48234B06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5" id="6" name="slide6">
            <a:extLst>
              <a:ext uri="{FF2B5EF4-FFF2-40B4-BE49-F238E27FC236}">
                <a16:creationId xmlns:a16="http://schemas.microsoft.com/office/drawing/2014/main" id="{CDD6CA83-CFBE-4F7B-850E-9D1F21916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6" id="7" name="slide7">
            <a:extLst>
              <a:ext uri="{FF2B5EF4-FFF2-40B4-BE49-F238E27FC236}">
                <a16:creationId xmlns:a16="http://schemas.microsoft.com/office/drawing/2014/main" id="{39E1A0BB-D01B-467D-9163-63B647C838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10" id="8" name="slide8">
            <a:extLst>
              <a:ext uri="{FF2B5EF4-FFF2-40B4-BE49-F238E27FC236}">
                <a16:creationId xmlns:a16="http://schemas.microsoft.com/office/drawing/2014/main" id="{1A62D1EE-DD53-4524-8C4A-D686B51088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Impact of Tuberculosis in the World (story)7" id="9" name="slide9">
            <a:extLst>
              <a:ext uri="{FF2B5EF4-FFF2-40B4-BE49-F238E27FC236}">
                <a16:creationId xmlns:a16="http://schemas.microsoft.com/office/drawing/2014/main" id="{6FB638A4-471F-4860-AB35-679BD8E88C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2023-02-07T07:07:44Z</dcterms:created>
  <dcterms:modified xsi:type="dcterms:W3CDTF">2023-02-07T07:07:44Z</dcterms:modified>
</cp:coreProperties>
</file>