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he_impact_of_TB_in_the_Globe_1990-2025/TheImpactofTuberculosisintheWorldDashboard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49CD391-CBCF-48C1-8287-866A7AC30D3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The_impact_of_TB_in_the_Globe_(1990-2025)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03C4900-B77E-4026-8699-FA3B1784707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2/7/2023 7:04:01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Impact of Tuberculosis in the World (Dashboard)" id="10" name="slide10">
            <a:extLst>
              <a:ext uri="{FF2B5EF4-FFF2-40B4-BE49-F238E27FC236}">
                <a16:creationId xmlns:a16="http://schemas.microsoft.com/office/drawing/2014/main" id="{ACE764AE-0019-4E65-8532-269FA7166C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319"/>
            <a:ext cx="12192000" cy="579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B around the Globe (Map)" id="2" name="slide2">
            <a:extLst>
              <a:ext uri="{FF2B5EF4-FFF2-40B4-BE49-F238E27FC236}">
                <a16:creationId xmlns:a16="http://schemas.microsoft.com/office/drawing/2014/main" id="{A78B0103-E1A9-4067-A4BB-04444BDDD8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B Detection Rate (Line Graph)" id="3" name="slide3">
            <a:extLst>
              <a:ext uri="{FF2B5EF4-FFF2-40B4-BE49-F238E27FC236}">
                <a16:creationId xmlns:a16="http://schemas.microsoft.com/office/drawing/2014/main" id="{38D980DC-6D5B-4A59-BCB8-9A9BBFB3B5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040"/>
            <a:ext cx="12192000" cy="613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B Prevalence Rate (Line Graph)" id="4" name="slide4">
            <a:extLst>
              <a:ext uri="{FF2B5EF4-FFF2-40B4-BE49-F238E27FC236}">
                <a16:creationId xmlns:a16="http://schemas.microsoft.com/office/drawing/2014/main" id="{C882F1BF-CCD2-467B-9D93-49BE30183D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432"/>
            <a:ext cx="12192000" cy="613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umber of Deaths from TB (Excluding and Including HIV)" id="5" name="slide5">
            <a:extLst>
              <a:ext uri="{FF2B5EF4-FFF2-40B4-BE49-F238E27FC236}">
                <a16:creationId xmlns:a16="http://schemas.microsoft.com/office/drawing/2014/main" id="{0E82BC75-0D43-4A9C-AF95-CE330FC8F6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250"/>
            <a:ext cx="12192000" cy="613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cidence of TB Cases, +HIV, per 100 000 People (Line Graph)" id="6" name="slide6">
            <a:extLst>
              <a:ext uri="{FF2B5EF4-FFF2-40B4-BE49-F238E27FC236}">
                <a16:creationId xmlns:a16="http://schemas.microsoft.com/office/drawing/2014/main" id="{D6D2A61B-7C0A-4C7A-92BA-EEC24C214D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040"/>
            <a:ext cx="12192000" cy="613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ecast of Incidence of TB Cases until 2025 (Line Graph)" id="7" name="slide7">
            <a:extLst>
              <a:ext uri="{FF2B5EF4-FFF2-40B4-BE49-F238E27FC236}">
                <a16:creationId xmlns:a16="http://schemas.microsoft.com/office/drawing/2014/main" id="{98E827CF-B46C-4589-94AA-20868B7C2A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250"/>
            <a:ext cx="12192000" cy="613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thods to Derive Mortality of TB x TB Mortality Rate (V. Bar Graph)" id="8" name="slide8">
            <a:extLst>
              <a:ext uri="{FF2B5EF4-FFF2-40B4-BE49-F238E27FC236}">
                <a16:creationId xmlns:a16="http://schemas.microsoft.com/office/drawing/2014/main" id="{DB5E2547-621D-42A9-B2D9-5838108C2E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" y="104775"/>
            <a:ext cx="11630025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thods to Derive Prevalence of TB x TB Prevalence Rate " id="9" name="slide9">
            <a:extLst>
              <a:ext uri="{FF2B5EF4-FFF2-40B4-BE49-F238E27FC236}">
                <a16:creationId xmlns:a16="http://schemas.microsoft.com/office/drawing/2014/main" id="{A4B99800-B3D8-4C4A-AE42-48171E3552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" y="104775"/>
            <a:ext cx="11630025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2023-02-07T07:04:02Z</dcterms:created>
  <dcterms:modified xsi:type="dcterms:W3CDTF">2023-02-07T07:04:02Z</dcterms:modified>
</cp:coreProperties>
</file>